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0" r:id="rId3"/>
    <p:sldId id="411" r:id="rId4"/>
    <p:sldId id="426" r:id="rId5"/>
    <p:sldId id="380" r:id="rId6"/>
    <p:sldId id="414" r:id="rId7"/>
    <p:sldId id="415" r:id="rId8"/>
    <p:sldId id="416" r:id="rId9"/>
    <p:sldId id="420" r:id="rId10"/>
    <p:sldId id="433" r:id="rId11"/>
    <p:sldId id="434" r:id="rId12"/>
    <p:sldId id="435" r:id="rId13"/>
    <p:sldId id="440" r:id="rId14"/>
    <p:sldId id="377" r:id="rId15"/>
    <p:sldId id="442" r:id="rId16"/>
    <p:sldId id="443" r:id="rId17"/>
    <p:sldId id="427" r:id="rId18"/>
    <p:sldId id="421" r:id="rId19"/>
    <p:sldId id="422" r:id="rId20"/>
    <p:sldId id="430" r:id="rId21"/>
    <p:sldId id="431" r:id="rId22"/>
    <p:sldId id="436" r:id="rId23"/>
    <p:sldId id="437" r:id="rId24"/>
    <p:sldId id="438" r:id="rId25"/>
    <p:sldId id="439" r:id="rId26"/>
    <p:sldId id="441" r:id="rId27"/>
    <p:sldId id="444" r:id="rId28"/>
    <p:sldId id="445" r:id="rId29"/>
    <p:sldId id="412" r:id="rId30"/>
    <p:sldId id="428" r:id="rId31"/>
    <p:sldId id="413" r:id="rId32"/>
    <p:sldId id="417" r:id="rId33"/>
    <p:sldId id="418" r:id="rId34"/>
    <p:sldId id="419" r:id="rId35"/>
    <p:sldId id="447" r:id="rId36"/>
    <p:sldId id="446" r:id="rId37"/>
    <p:sldId id="429" r:id="rId38"/>
    <p:sldId id="449" r:id="rId39"/>
    <p:sldId id="450" r:id="rId40"/>
    <p:sldId id="451" r:id="rId41"/>
    <p:sldId id="452" r:id="rId42"/>
    <p:sldId id="448" r:id="rId43"/>
    <p:sldId id="39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A4BC6-F480-D13E-5F30-28A58369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FBB31-49A6-5993-483A-3ABE62357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C0D340-8951-089D-646E-711A3D6D4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50A453-DD54-0F6A-3B17-9AEA176D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14618-7974-C4CD-EAAF-9B267F5C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91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7D323-AAE2-B2FB-7657-8E550D24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09F07D-D376-F4B9-8259-E27537E80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A293BD-EB73-E7D4-5DFF-FE4C8BE2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1BF48-34A8-4DD4-9033-43CEDAB9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64EBC7-F95C-2333-C6EC-0B7A44CE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43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4AA0E9-0730-0543-59D7-6DAE829C8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C7C0EA-46F3-2F12-DFE2-7D33835C1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6B97A-D115-D82C-DD5C-905441CC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D98854-3979-0EAC-33C4-C980852F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5FE5E-8723-90EA-4356-0A9A3B2A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35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83E0B-2553-FDA8-E8E5-681962F7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D79A87-AF80-A19A-528E-937CAB67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70EAAD-25F1-99C4-D9AE-AC3121CA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BE153-F68F-E31E-179C-8B600B58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66C807-D9FB-7972-D532-B24CFA15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31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C6A34-3EC6-6122-D490-949CDAEA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E06118-7773-E307-34DD-B464E152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9F6992-03B1-FBD3-8FE3-A0A1381B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202F2B-2518-E0D7-6469-EA8A3A2B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37046C-F82F-3F1A-9D81-68C083DD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91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E29DA-38C0-D93A-EEDF-31A72844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CCDFA9-E0A3-C22E-3FDC-4D3AAAAC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0A99E9-CF53-AD4D-0E53-2770E233C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765E17-CD9B-EF5B-D604-3068323F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6C2666-EA96-4B1F-75D1-C4B23360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8BABC7-00C0-8CEA-4A5D-F3991284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76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0B7EF-1F03-F41E-659B-0E460797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4CB321-3826-56D9-0D7B-102A793E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D68875-8947-048A-FBB0-12E4953DD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E29E328-47A6-A889-858C-33C832673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F2B72E-4CD3-C4A4-D412-FD0AB5ACE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69596F0-7BD6-EF9C-7894-12480AFF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51259D7-94CD-F2B9-C8F5-D0C658DA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1470BF-830A-BAE1-E126-C7FBBCC6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D9151-7BC4-4A49-DEC5-55FBEDB1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2DCB9A-9767-06AE-A830-FC1BE6E9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1F6D2F-62F6-F0DC-AC96-9EC39FD5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15D00E-0467-CCCA-D42D-F52776E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24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6F4822-9331-CF65-CE22-E28BFBD8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1890EE-51E7-7145-5ADB-722A8C61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781C5-E2A6-D798-BD9B-DD5D9362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62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366A5-7BBA-C84E-72CB-AF3BDED8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A7EED2-4CE3-2D70-5CEA-08AEC3D2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74BD26-6C7A-CB1A-96A0-CBA120046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BCE0-1103-B691-9E02-E19624E4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41E527-DA7A-CA01-E832-4B955CAF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56D1C2-259D-E61D-89EC-62276539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7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8CFF0-B3B1-B786-1E11-084DCC00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76337F-1704-BE40-8410-B9E9BEDAC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C00A0-F207-CC70-E244-8057DFD79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5CB027-21BE-9913-CB40-7A9D8481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03E7D5-785E-06AD-BC63-F9B303D8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1579F2-4EF2-A881-32A6-593B6F07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80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EAC1AA-BAAD-8840-FFAD-6F47078F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8F982A-24B9-8CDD-A16C-331EA5519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8014B-4C6A-9411-1271-8F4A88653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202F2-1620-4D37-8B58-80DA23947931}" type="datetimeFigureOut">
              <a:rPr lang="en-CA" smtClean="0"/>
              <a:t>2025-02-27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21429E-F45B-C5CB-3A7A-41F184DAA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AB1CDE-23AC-01F3-9B41-1F79DCF7F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45A14-FD0D-4868-AB97-ED3EFDAEC0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798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A97E1B-69A6-8917-654D-C0DE4295A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P3-v5.4.5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18A18E-9588-EE16-75D6-A1363FC5D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HRDPS validation in GEM5.3.10-a10 and PA3a configuration</a:t>
            </a:r>
          </a:p>
          <a:p>
            <a:r>
              <a:rPr lang="en-CA" dirty="0"/>
              <a:t>Dev-Full3mom+HmchangesFZ (summer and winter 2022)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54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0A47-4D45-F40C-5429-47FCF1F8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1D2889-464D-6337-2398-B1D8D5125FAC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 </a:t>
            </a:r>
            <a:r>
              <a:rPr lang="en-CA" dirty="0" err="1"/>
              <a:t>precip</a:t>
            </a:r>
            <a:r>
              <a:rPr lang="en-CA" dirty="0"/>
              <a:t> types –FR, PR&gt;0.1 mm and 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413AEA0-7D2C-BA24-CF8E-564A7091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86" y="1272209"/>
            <a:ext cx="3231322" cy="26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1AF6DDA-CB79-A15C-79FE-BE6377F9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99" y="1309622"/>
            <a:ext cx="3231322" cy="26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AFEB5DC-7615-146F-9F45-6FACCBEA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39" y="1309622"/>
            <a:ext cx="3231322" cy="26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287B9FC-F647-9659-5C6D-5FE04841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39" y="4177191"/>
            <a:ext cx="3231322" cy="26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629ED8C-54ED-1AF9-646A-3A172D07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75" y="4140191"/>
            <a:ext cx="3276544" cy="26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DC617B2-9B6B-5508-4B10-66B7E077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88" y="4140190"/>
            <a:ext cx="3276544" cy="26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8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BF1AE-0BA6-F7D1-CBEF-30BE1A8D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10CE5ED-5AAB-378F-787A-C327A07DF020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 </a:t>
            </a:r>
            <a:r>
              <a:rPr lang="en-CA" dirty="0" err="1"/>
              <a:t>precip</a:t>
            </a:r>
            <a:r>
              <a:rPr lang="en-CA" dirty="0"/>
              <a:t> types –SN, PR&gt;1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417E99-BDE3-3057-1179-84926E12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99" y="1352173"/>
            <a:ext cx="3332922" cy="272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C7905E-204D-8E89-C9DF-5C8DD2AA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12" y="1272208"/>
            <a:ext cx="3430657" cy="28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E2AA3E-4618-C8E1-AEEF-AC615E70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3" y="4237413"/>
            <a:ext cx="3165614" cy="25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F8DA58B-FBBB-745B-2182-71CC254B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184" y="4112753"/>
            <a:ext cx="3203712" cy="262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6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E1F7-C393-C337-2F03-A71A019D4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400B1DB-E999-50B3-3B11-4F7F2EF0AD17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 </a:t>
            </a:r>
            <a:r>
              <a:rPr lang="en-CA" dirty="0" err="1"/>
              <a:t>precip</a:t>
            </a:r>
            <a:r>
              <a:rPr lang="en-CA" dirty="0"/>
              <a:t> types –RN, PR&gt;1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F56FC5-73D0-B7A1-4E14-3B1E7976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13" y="1282148"/>
            <a:ext cx="3292060" cy="26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4D1BFF-5B24-0B59-FCAD-B7ABC9CB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06078"/>
            <a:ext cx="3607905" cy="29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1A78A0B-005E-24E5-4D80-3CFD86EE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5" y="3906078"/>
            <a:ext cx="3607905" cy="29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B0CDBA2-0EB9-7FF5-BD13-29695609D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2573"/>
            <a:ext cx="3292062" cy="26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5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18E4B-7B96-90AD-7D01-1A59F5C6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D3872B5-8CBD-E49D-380A-621A01A6FDB0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>
                <a:solidFill>
                  <a:srgbClr val="FF0000"/>
                </a:solidFill>
              </a:rPr>
              <a:t>5.4.5 </a:t>
            </a:r>
            <a:r>
              <a:rPr lang="en-CA"/>
              <a:t>precip types –PE&gt;0.1 mm and 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0ED9AA-2F0D-7066-8D9E-249FDE74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772"/>
            <a:ext cx="3104322" cy="25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2BEEC37-60B6-AB95-105D-86A0D1AA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565" y="1465402"/>
            <a:ext cx="3104322" cy="25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03C613D-A963-5A11-046D-99AC76D8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5" y="1584671"/>
            <a:ext cx="3011557" cy="24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DB1BA49-E4AF-A0BA-E0C8-312C1F4C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452" y="1508772"/>
            <a:ext cx="2898914" cy="23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ACDAF04-ECD9-4C33-5736-C73B7BDE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96" y="4209390"/>
            <a:ext cx="2786270" cy="22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EE4B057-6C74-AAE2-1A6E-EB1A61284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5" y="4209390"/>
            <a:ext cx="2945296" cy="24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ED35ADA5-A2F5-149B-293C-FCF91B13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4" y="4144333"/>
            <a:ext cx="2945296" cy="24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316D7F7-DE75-22D1-688F-5258B64C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" y="4144334"/>
            <a:ext cx="3024809" cy="247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1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2A33F-993E-A448-5D43-8D6F3CD8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CB39-867F-B5C8-B4E4-B360F4A5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5613C7-9AAA-4320-876C-21FBF9AB0045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219212/40 = 5480 seconds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5F3568-ECDD-7881-55D8-1DF4782F19BE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HRnat_530a10_P35314T_2022010100_M_4566858.sc6pbs-001-ib.out.000:oe-00000-00000: Execution time : 5539.1469 seconds (13.40 ms logging)</a:t>
            </a:r>
          </a:p>
          <a:p>
            <a:r>
              <a:rPr lang="en-CA" sz="800"/>
              <a:t>HRnat_530a10_P35314T_2022010212_M_4566863.sc6pbs-001-ib.out.000:oe-00000-00000: Execution time : 5702.7311 seconds (13.34 ms logging)</a:t>
            </a:r>
          </a:p>
          <a:p>
            <a:r>
              <a:rPr lang="en-CA" sz="800"/>
              <a:t>HRnat_530a10_P35314T_2022010400_M_4566848.sc6pbs-001-ib.out.000:oe-00000-00000: Execution time : 5565.9317 seconds (13.51 ms logging)</a:t>
            </a:r>
          </a:p>
          <a:p>
            <a:r>
              <a:rPr lang="en-CA" sz="800"/>
              <a:t>HRnat_530a10_P35314T_2022010512_M_4566861.sc6pbs-001-ib.out.000:oe-00000-00000: Execution time : 5529.9992 seconds (13.77 ms logging)</a:t>
            </a:r>
          </a:p>
          <a:p>
            <a:r>
              <a:rPr lang="en-CA" sz="800"/>
              <a:t>HRnat_530a10_P35314T_2022010700_M_4566868.sc6pbs-001-ib.out.000:oe-00000-00000: Execution time : 5614.4304 seconds (13.36 ms logging)</a:t>
            </a:r>
          </a:p>
          <a:p>
            <a:r>
              <a:rPr lang="en-CA" sz="800"/>
              <a:t>HRnat_530a10_P35314T_2022010812_M_4566854.sc6pbs-001-ib.out.000:oe-00000-00000: Execution time : 5463.8206 seconds (13.35 ms logging)</a:t>
            </a:r>
          </a:p>
          <a:p>
            <a:r>
              <a:rPr lang="en-CA" sz="800"/>
              <a:t>HRnat_530a10_P35314T_2022011000_M_4566871.sc6pbs-001-ib.out.000:oe-00000-00000: Execution time : 5467.2939 seconds (13.76 ms logging)</a:t>
            </a:r>
          </a:p>
          <a:p>
            <a:r>
              <a:rPr lang="en-CA" sz="800"/>
              <a:t>HRnat_530a10_P35314T_2022011112_M_4566884.sc6pbs-001-ib.out.000:oe-00000-00000: Execution time : 5404.6790 seconds (13.60 ms logging)</a:t>
            </a:r>
          </a:p>
          <a:p>
            <a:r>
              <a:rPr lang="en-CA" sz="800"/>
              <a:t>HRnat_530a10_P35314T_2022011300_M_4566870.sc6pbs-001-ib.out.000:oe-00000-00000: Execution time : 5451.0425 seconds (13.65 ms logging)</a:t>
            </a:r>
          </a:p>
          <a:p>
            <a:r>
              <a:rPr lang="en-CA" sz="800"/>
              <a:t>HRnat_530a10_P35314T_2022011412_M_4566886.sc6pbs-001-ib.out.000:oe-00000-00000: Execution time : 5521.4016 seconds (13.53 ms logging)</a:t>
            </a:r>
          </a:p>
          <a:p>
            <a:r>
              <a:rPr lang="en-CA" sz="800"/>
              <a:t>HRnat_530a10_P35314T_2022011600_M_4566853.sc6pbs-001-ib.out.000:oe-00000-00000: Execution time : 5483.7060 seconds (13.37 ms logging)</a:t>
            </a:r>
          </a:p>
          <a:p>
            <a:r>
              <a:rPr lang="en-CA" sz="800"/>
              <a:t>HRnat_530a10_P35314T_2022011712_M_4566879.sc6pbs-001-ib.out.000:oe-00000-00000: Execution time : 5568.0553 seconds (13.68 ms logging)</a:t>
            </a:r>
          </a:p>
          <a:p>
            <a:r>
              <a:rPr lang="en-CA" sz="800"/>
              <a:t>HRnat_530a10_P35314T_2022011900_M_4566857.sc6pbs-001-ib.out.000:oe-00000-00000: Execution time : 5510.3228 seconds (13.73 ms logging)</a:t>
            </a:r>
          </a:p>
          <a:p>
            <a:r>
              <a:rPr lang="en-CA" sz="800"/>
              <a:t>HRnat_530a10_P35314T_2022012012_M_4566852.sc6pbs-001-ib.out.000:oe-00000-00000: Execution time : 5493.3345 seconds (13.47 ms logging)</a:t>
            </a:r>
          </a:p>
          <a:p>
            <a:r>
              <a:rPr lang="en-CA" sz="800"/>
              <a:t>HRnat_530a10_P35314T_2022012200_M_4566873.sc6pbs-001-ib.out.000:oe-00000-00000: Execution time : 5494.0376 seconds (13.86 ms logging)</a:t>
            </a:r>
          </a:p>
          <a:p>
            <a:r>
              <a:rPr lang="en-CA" sz="800"/>
              <a:t>HRnat_530a10_P35314T_2022012312_M_4566880.sc6pbs-001-ib.out.000:oe-00000-00000: Execution time : 5369.3044 seconds (13.58 ms logging)</a:t>
            </a:r>
          </a:p>
          <a:p>
            <a:r>
              <a:rPr lang="en-CA" sz="800"/>
              <a:t>HRnat_530a10_P35314T_2022012500_M_4566867.sc6pbs-001-ib.out.000:oe-00000-00000: Execution time : 5350.7144 seconds (13.64 ms logging)</a:t>
            </a:r>
          </a:p>
          <a:p>
            <a:r>
              <a:rPr lang="en-CA" sz="800"/>
              <a:t>HRnat_530a10_P35314T_2022012612_M_4566865.sc6pbs-001-ib.out.000:oe-00000-00000: Execution time : 5407.6152 seconds (13.32 ms logging)</a:t>
            </a:r>
          </a:p>
          <a:p>
            <a:r>
              <a:rPr lang="en-CA" sz="800"/>
              <a:t>HRnat_530a10_P35314T_2022012800_M_4566843.sc6pbs-001-ib.out.000:oe-00000-00000: Execution time : 5544.9767 seconds (13.49 ms logging)</a:t>
            </a:r>
          </a:p>
          <a:p>
            <a:r>
              <a:rPr lang="en-CA" sz="800"/>
              <a:t>HRnat_530a10_P35314T_2022012912_M_4566889.sc6pbs-001-ib.out.000:oe-00000-00000: Execution time : 5698.5934 seconds (13.54 ms logging)</a:t>
            </a:r>
          </a:p>
          <a:p>
            <a:r>
              <a:rPr lang="en-CA" sz="800"/>
              <a:t>HRnat_530a10_P35314T_2022013100_M_4567187.sc6pbs-001-ib.out.000:oe-00000-00000: Execution time : 5336.5137 seconds (13.43 ms logging)</a:t>
            </a:r>
          </a:p>
          <a:p>
            <a:r>
              <a:rPr lang="en-CA" sz="800"/>
              <a:t>HRnat_530a10_P35314T_2022020112_M_4567189.sc6pbs-001-ib.out.000:oe-00000-00000: Execution time : 5386.7856 seconds (13.54 ms logging)</a:t>
            </a:r>
          </a:p>
          <a:p>
            <a:r>
              <a:rPr lang="en-CA" sz="800"/>
              <a:t>HRnat_530a10_P35314T_2022020300_M_4567190.sc6pbs-001-ib.out.000:oe-00000-00000: Execution time : 5422.8279 seconds (13.71 ms logging)</a:t>
            </a:r>
          </a:p>
          <a:p>
            <a:r>
              <a:rPr lang="en-CA" sz="800"/>
              <a:t>HRnat_530a10_P35314T_2022020412_M_4567191.sc6pbs-001-ib.out.000:oe-00000-00000: Execution time : 5467.3502 seconds (13.36 ms logging)</a:t>
            </a:r>
          </a:p>
          <a:p>
            <a:r>
              <a:rPr lang="en-CA" sz="800"/>
              <a:t>HRnat_530a10_P35314T_2022020600_M_4567188.sc6pbs-001-ib.out.000:oe-00000-00000: Execution time : 5446.0372 seconds (13.54 ms logging)</a:t>
            </a:r>
          </a:p>
          <a:p>
            <a:r>
              <a:rPr lang="en-CA" sz="800"/>
              <a:t>HRnat_530a10_P35314T_2022020712_M_4567211.sc6pbs-001-ib.out.000:oe-00000-00000: Execution time : 5450.2427 seconds (13.87 ms logging)</a:t>
            </a:r>
          </a:p>
          <a:p>
            <a:r>
              <a:rPr lang="en-CA" sz="800"/>
              <a:t>HRnat_530a10_P35314T_2022020900_M_4567217.sc6pbs-001-ib.out.000:oe-00000-00000: Execution time : 5533.1442 seconds (13.42 ms logging)</a:t>
            </a:r>
          </a:p>
          <a:p>
            <a:r>
              <a:rPr lang="en-CA" sz="800"/>
              <a:t>HRnat_530a10_P35314T_2022021012_M_4567227.sc6pbs-001-ib.out.000:oe-00000-00000: Execution time : 5375.1154 seconds (14.82 ms logging)</a:t>
            </a:r>
          </a:p>
          <a:p>
            <a:r>
              <a:rPr lang="en-CA" sz="800"/>
              <a:t>HRnat_530a10_P35314T_2022021200_M_4567230.sc6pbs-001-ib.out.000:oe-00000-00000: Execution time : 5374.6365 seconds (13.83 ms logging)</a:t>
            </a:r>
          </a:p>
          <a:p>
            <a:r>
              <a:rPr lang="en-CA" sz="800"/>
              <a:t>HRnat_530a10_P35314T_2022021312_M_4567232.sc6pbs-001-ib.out.000:oe-00000-00000: Execution time : 5516.7504 seconds (13.34 ms logging)</a:t>
            </a:r>
          </a:p>
          <a:p>
            <a:r>
              <a:rPr lang="en-CA" sz="800"/>
              <a:t>HRnat_530a10_P35314T_2022021500_M_4567255.sc6pbs-001-ib.out.000:oe-00000-00000: Execution time : 5363.8138 seconds (13.64 ms logging)</a:t>
            </a:r>
          </a:p>
          <a:p>
            <a:r>
              <a:rPr lang="en-CA" sz="800"/>
              <a:t>HRnat_530a10_P35314T_2022021612_M_4567265.sc6pbs-001-ib.out.000:oe-00000-00000: Execution time : 5469.9788 seconds (13.62 ms logging)</a:t>
            </a:r>
          </a:p>
          <a:p>
            <a:r>
              <a:rPr lang="en-CA" sz="800"/>
              <a:t>HRnat_530a10_P35314T_2022021800_M_4567262.sc6pbs-001-ib.out.000:oe-00000-00000: Execution time : 5617.5971 seconds (13.44 ms logging)</a:t>
            </a:r>
          </a:p>
          <a:p>
            <a:r>
              <a:rPr lang="en-CA" sz="800"/>
              <a:t>HRnat_530a10_P35314T_2022021912_M_4567258.sc6pbs-001-ib.out.000:oe-00000-00000: Execution time : 5484.5912 seconds (13.66 ms logging)</a:t>
            </a:r>
          </a:p>
          <a:p>
            <a:r>
              <a:rPr lang="en-CA" sz="800"/>
              <a:t>HRnat_530a10_P35314T_2022022100_M_4567281.sc6pbs-001-ib.out.000:oe-00000-00000: Execution time : 5451.8357 seconds (13.84 ms logging)</a:t>
            </a:r>
          </a:p>
          <a:p>
            <a:r>
              <a:rPr lang="en-CA" sz="800"/>
              <a:t>HRnat_530a10_P35314T_2022022212_M_4567282.sc6pbs-001-ib.out.000:oe-00000-00000: Execution time : 5471.1615 seconds (13.66 ms logging)</a:t>
            </a:r>
          </a:p>
          <a:p>
            <a:r>
              <a:rPr lang="en-CA" sz="800"/>
              <a:t>HRnat_530a10_P35314T_2022022400_M_4567298.sc6pbs-001-ib.out.000:oe-00000-00000: Execution time : 5460.3636 seconds (13.50 ms logging)</a:t>
            </a:r>
          </a:p>
          <a:p>
            <a:r>
              <a:rPr lang="en-CA" sz="800"/>
              <a:t>HRnat_530a10_P35314T_2022022512_M_4567306.sc6pbs-001-ib.out.000:oe-00000-00000: Execution time : 5464.0724 seconds (13.66 ms logging)</a:t>
            </a:r>
          </a:p>
          <a:p>
            <a:r>
              <a:rPr lang="en-CA" sz="800"/>
              <a:t>HRnat_530a10_P35314T_2022022700_M_4567361.sc6pbs-001-ib.out.000:oe-00000-00000: Execution time : 5440.2581 seconds (13.71 ms logging)</a:t>
            </a:r>
          </a:p>
          <a:p>
            <a:r>
              <a:rPr lang="en-CA" sz="800"/>
              <a:t>HRnat_530a10_P35314T_2022022812_M_4567396.sc6pbs-001-ib.out.000:oe-00000-00000: Execution time : 5517.8689 seconds (13.76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2162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AAA53-85DE-3508-7B67-A9B5ACE0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A0668-FE09-0A46-CD90-B3A4F529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B16F53-2B8E-FFF3-3B53-167CCA3B6F70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218860/40 = 5471 seconds (-0.16%)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54C4D5-B98F-D4C8-A279-D9BE2F32F400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HRnat_530a10_P3v544T_2022010100_M_4588483.sc6pbs-001-ib.out.000:oe-00000-00000: Execution time : 5493.9833 seconds (14.06 ms logging)</a:t>
            </a:r>
          </a:p>
          <a:p>
            <a:r>
              <a:rPr lang="en-CA" sz="800"/>
              <a:t>HRnat_530a10_P3v544T_2022010212_M_4588490.sc6pbs-001-ib.out.000:oe-00000-00000: Execution time : 5699.8247 seconds (13.45 ms logging)</a:t>
            </a:r>
          </a:p>
          <a:p>
            <a:r>
              <a:rPr lang="en-CA" sz="800"/>
              <a:t>HRnat_530a10_P3v544T_2022010400_M_4588485.sc6pbs-001-ib.out.000:oe-00000-00000: Execution time : 5561.6870 seconds (14.13 ms logging)</a:t>
            </a:r>
          </a:p>
          <a:p>
            <a:r>
              <a:rPr lang="en-CA" sz="800"/>
              <a:t>HRnat_530a10_P3v544T_2022010512_M_4588496.sc6pbs-001-ib.out.000:oe-00000-00000: Execution time : 5488.7608 seconds (13.55 ms logging)</a:t>
            </a:r>
          </a:p>
          <a:p>
            <a:r>
              <a:rPr lang="en-CA" sz="800"/>
              <a:t>HRnat_530a10_P3v544T_2022010700_M_4588489.sc6pbs-001-ib.out.000:oe-00000-00000: Execution time : 5635.1995 seconds (13.39 ms logging)</a:t>
            </a:r>
          </a:p>
          <a:p>
            <a:r>
              <a:rPr lang="en-CA" sz="800"/>
              <a:t>HRnat_530a10_P3v544T_2022010812_M_4588487.sc6pbs-001-ib.out.000:oe-00000-00000: Execution time : 5489.9046 seconds (14.41 ms logging)</a:t>
            </a:r>
          </a:p>
          <a:p>
            <a:r>
              <a:rPr lang="en-CA" sz="800"/>
              <a:t>HRnat_530a10_P3v544T_2022011000_M_4588495.sc6pbs-001-ib.out.000:oe-00000-00000: Execution time : 5454.6262 seconds (14.10 ms logging)</a:t>
            </a:r>
          </a:p>
          <a:p>
            <a:r>
              <a:rPr lang="en-CA" sz="800"/>
              <a:t>HRnat_530a10_P3v544T_2022011112_M_4588469.sc6pbs-001-ib.out.000:oe-00000-00000: Execution time : 5412.3345 seconds (13.72 ms logging)</a:t>
            </a:r>
          </a:p>
          <a:p>
            <a:r>
              <a:rPr lang="en-CA" sz="800"/>
              <a:t>HRnat_530a10_P3v544T_2022011300_M_4588457.sc6pbs-001-ib.out.000:oe-00000-00000: Execution time : 5477.8582 seconds (13.61 ms logging)</a:t>
            </a:r>
          </a:p>
          <a:p>
            <a:r>
              <a:rPr lang="en-CA" sz="800"/>
              <a:t>HRnat_530a10_P3v544T_2022011412_M_4588480.sc6pbs-001-ib.out.000:oe-00000-00000: Execution time : 5548.3549 seconds (13.91 ms logging)</a:t>
            </a:r>
          </a:p>
          <a:p>
            <a:r>
              <a:rPr lang="en-CA" sz="800"/>
              <a:t>HRnat_530a10_P3v544T_2022011600_M_4588481.sc6pbs-001-ib.out.000:oe-00000-00000: Execution time : 5508.0072 seconds (13.70 ms logging)</a:t>
            </a:r>
          </a:p>
          <a:p>
            <a:r>
              <a:rPr lang="en-CA" sz="800"/>
              <a:t>HRnat_530a10_P3v544T_2022011712_M_4588474.sc6pbs-001-ib.out.000:oe-00000-00000: Execution time : 5535.3962 seconds (13.75 ms logging)</a:t>
            </a:r>
          </a:p>
          <a:p>
            <a:r>
              <a:rPr lang="en-CA" sz="800"/>
              <a:t>HRnat_530a10_P3v544T_2022011900_M_4588455.sc6pbs-001-ib.out.000:oe-00000-00000: Execution time : 5430.4827 seconds (13.80 ms logging)</a:t>
            </a:r>
          </a:p>
          <a:p>
            <a:r>
              <a:rPr lang="en-CA" sz="800"/>
              <a:t>HRnat_530a10_P3v544T_2022012012_M_4588451.sc6pbs-001-ib.out.000:oe-00000-00000: Execution time : 5489.6011 seconds (13.58 ms logging)</a:t>
            </a:r>
          </a:p>
          <a:p>
            <a:r>
              <a:rPr lang="en-CA" sz="800"/>
              <a:t>HRnat_530a10_P3v544T_2022012200_M_4588501.sc6pbs-001-ib.out.000:oe-00000-00000: Execution time : 5518.9648 seconds (13.62 ms logging)</a:t>
            </a:r>
          </a:p>
          <a:p>
            <a:r>
              <a:rPr lang="en-CA" sz="800"/>
              <a:t>HRnat_530a10_P3v544T_2022012312_M_4588461.sc6pbs-001-ib.out.000:oe-00000-00000: Execution time : 5380.0296 seconds (13.85 ms logging)</a:t>
            </a:r>
          </a:p>
          <a:p>
            <a:r>
              <a:rPr lang="en-CA" sz="800"/>
              <a:t>HRnat_530a10_P3v544T_2022012500_M_4588458.sc6pbs-001-ib.out.000:oe-00000-00000: Execution time : 5359.6829 seconds (13.71 ms logging)</a:t>
            </a:r>
          </a:p>
          <a:p>
            <a:r>
              <a:rPr lang="en-CA" sz="800"/>
              <a:t>HRnat_530a10_P3v544T_2022012612_M_4588492.sc6pbs-001-ib.out.000:oe-00000-00000: Execution time : 5427.6045 seconds (13.72 ms logging)</a:t>
            </a:r>
          </a:p>
          <a:p>
            <a:r>
              <a:rPr lang="en-CA" sz="800"/>
              <a:t>HRnat_530a10_P3v544T_2022012800_M_4588505.sc6pbs-001-ib.out.000:oe-00000-00000: Execution time : 5535.2720 seconds (13.66 ms logging)</a:t>
            </a:r>
          </a:p>
          <a:p>
            <a:r>
              <a:rPr lang="en-CA" sz="800"/>
              <a:t>HRnat_530a10_P3v544T_2022012912_M_4588473.sc6pbs-001-ib.out.000:oe-00000-00000: Execution time : 5651.6626 seconds (13.61 ms logging)</a:t>
            </a:r>
          </a:p>
          <a:p>
            <a:r>
              <a:rPr lang="en-CA" sz="800"/>
              <a:t>HRnat_530a10_P3v544T_2022013100_M_4589703.sc6pbs-001-ib.out.000:oe-00000-00000: Execution time : 5341.2805 seconds (13.88 ms logging)</a:t>
            </a:r>
          </a:p>
          <a:p>
            <a:r>
              <a:rPr lang="en-CA" sz="800"/>
              <a:t>HRnat_530a10_P3v544T_2022020112_M_4589700.sc6pbs-001-ib.out.000:oe-00000-00000: Execution time : 5391.6758 seconds (13.77 ms logging)</a:t>
            </a:r>
          </a:p>
          <a:p>
            <a:r>
              <a:rPr lang="en-CA" sz="800"/>
              <a:t>HRnat_530a10_P3v544T_2022020300_M_4589701.sc6pbs-001-ib.out.000:oe-00000-00000: Execution time : 5503.1782 seconds (13.80 ms logging)</a:t>
            </a:r>
          </a:p>
          <a:p>
            <a:r>
              <a:rPr lang="en-CA" sz="800"/>
              <a:t>HRnat_530a10_P3v544T_2022020412_M_4589706.sc6pbs-001-ib.out.000:oe-00000-00000: Execution time : 5548.2258 seconds (13.62 ms logging)</a:t>
            </a:r>
          </a:p>
          <a:p>
            <a:r>
              <a:rPr lang="en-CA" sz="800"/>
              <a:t>HRnat_530a10_P3v544T_2022020600_M_4589726.sc6pbs-001-ib.out.000:oe-00000-00000: Execution time : 5469.4676 seconds (13.50 ms logging)</a:t>
            </a:r>
          </a:p>
          <a:p>
            <a:r>
              <a:rPr lang="en-CA" sz="800"/>
              <a:t>HRnat_530a10_P3v544T_2022020712_M_4589735.sc6pbs-001-ib.out.000:oe-00000-00000: Execution time : 5476.7799 seconds (14.06 ms logging)</a:t>
            </a:r>
          </a:p>
          <a:p>
            <a:r>
              <a:rPr lang="en-CA" sz="800"/>
              <a:t>HRnat_530a10_P3v544T_2022020900_M_4589799.sc6pbs-001-ib.out.000:oe-00000-00000: Execution time : 5540.5209 seconds (13.56 ms logging)</a:t>
            </a:r>
          </a:p>
          <a:p>
            <a:r>
              <a:rPr lang="en-CA" sz="800"/>
              <a:t>HRnat_530a10_P3v544T_2022021012_M_4589809.sc6pbs-001-ib.out.000:oe-00000-00000: Execution time : 5330.1634 seconds (13.93 ms logging)</a:t>
            </a:r>
          </a:p>
          <a:p>
            <a:r>
              <a:rPr lang="en-CA" sz="800"/>
              <a:t>HRnat_530a10_P3v544T_2022021200_M_4589810.sc6pbs-001-ib.out.000:oe-00000-00000: Execution time : 5342.9890 seconds (13.79 ms logging)</a:t>
            </a:r>
          </a:p>
          <a:p>
            <a:r>
              <a:rPr lang="en-CA" sz="800"/>
              <a:t>HRnat_530a10_P3v544T_2022021312_M_4589824.sc6pbs-001-ib.out.000:oe-00000-00000: Execution time : 5499.5536 seconds (13.81 ms logging)</a:t>
            </a:r>
          </a:p>
          <a:p>
            <a:r>
              <a:rPr lang="en-CA" sz="800"/>
              <a:t>HRnat_530a10_P3v544T_2022021500_M_4589883.sc6pbs-001-ib.out.000:oe-00000-00000: Execution time : 5353.2586 seconds (13.62 ms logging)</a:t>
            </a:r>
          </a:p>
          <a:p>
            <a:r>
              <a:rPr lang="en-CA" sz="800"/>
              <a:t>HRnat_530a10_P3v544T_2022021612_M_4589938.sc6pbs-001-ib.out.000:oe-00000-00000: Execution time : 5463.3153 seconds (13.49 ms logging)</a:t>
            </a:r>
          </a:p>
          <a:p>
            <a:r>
              <a:rPr lang="en-CA" sz="800"/>
              <a:t>HRnat_530a10_P3v544T_2022021800_M_4590098.sc6pbs-001-ib.out.000:oe-00000-00000: Execution time : 5541.1893 seconds (13.45 ms logging)</a:t>
            </a:r>
          </a:p>
          <a:p>
            <a:r>
              <a:rPr lang="en-CA" sz="800"/>
              <a:t>HRnat_530a10_P3v544T_2022021912_M_4590118.sc6pbs-001-ib.out.000:oe-00000-00000: Execution time : 5438.6052 seconds (13.58 ms logging)</a:t>
            </a:r>
          </a:p>
          <a:p>
            <a:r>
              <a:rPr lang="en-CA" sz="800"/>
              <a:t>HRnat_530a10_P3v544T_2022022100_M_4590115.sc6pbs-001-ib.out.000:oe-00000-00000: Execution time : 5332.9844 seconds (13.81 ms logging)</a:t>
            </a:r>
          </a:p>
          <a:p>
            <a:r>
              <a:rPr lang="en-CA" sz="800"/>
              <a:t>HRnat_530a10_P3v544T_2022022212_M_4590124.sc6pbs-001-ib.out.000:oe-00000-00000: Execution time : 5453.8054 seconds (14.10 ms logging)</a:t>
            </a:r>
          </a:p>
          <a:p>
            <a:r>
              <a:rPr lang="en-CA" sz="800"/>
              <a:t>HRnat_530a10_P3v544T_2022022400_M_4590125.sc6pbs-001-ib.out.000:oe-00000-00000: Execution time : 5465.9862 seconds (13.41 ms logging)</a:t>
            </a:r>
          </a:p>
          <a:p>
            <a:r>
              <a:rPr lang="en-CA" sz="800"/>
              <a:t>HRnat_530a10_P3v544T_2022022512_M_4590122.sc6pbs-001-ib.out.000:oe-00000-00000: Execution time : 5452.2713 seconds (14.24 ms logging)</a:t>
            </a:r>
          </a:p>
          <a:p>
            <a:r>
              <a:rPr lang="en-CA" sz="800"/>
              <a:t>HRnat_530a10_P3v544T_2022022700_M_4590197.sc6pbs-001-ib.out.000:oe-00000-00000: Execution time : 5393.9614 seconds (13.39 ms logging)</a:t>
            </a:r>
          </a:p>
          <a:p>
            <a:r>
              <a:rPr lang="en-CA" sz="800"/>
              <a:t>HRnat_530a10_P3v544T_2022022812_M_4590224.sc6pbs-001-ib.out.000:oe-00000-00000: Execution time : 5443.6396 seconds (13.77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68137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B836-2138-F1E8-831E-41F3BF91D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E6B32-A91D-B04A-3561-8209CF51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6EA885-40E2-286B-480A-1B586653588B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212776/40 = 5319 seconds (-2.8%)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74ECC3-598F-7F00-C62A-4754BD68B83F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HRnat_530a10_P3v545T_2022010100_M_4632165.sc6pbs-001-ib.out.000:oe-00000-00000: Execution time : 5483.7100 seconds (13.46 ms logging)</a:t>
            </a:r>
          </a:p>
          <a:p>
            <a:r>
              <a:rPr lang="en-CA" sz="800"/>
              <a:t>HRnat_530a10_P3v545T_2022010212_M_4632167.sc6pbs-001-ib.out.000:oe-00000-00000: Execution time : 5675.6704 seconds (13.43 ms logging)</a:t>
            </a:r>
          </a:p>
          <a:p>
            <a:r>
              <a:rPr lang="en-CA" sz="800"/>
              <a:t>HRnat_530a10_P3v545T_2022010400_M_4632202.sc6pbs-001-ib.out.000:oe-00000-00000: Execution time : 5528.8816 seconds (13.73 ms logging)</a:t>
            </a:r>
          </a:p>
          <a:p>
            <a:r>
              <a:rPr lang="en-CA" sz="800"/>
              <a:t>HRnat_530a10_P3v545T_2022010512_M_4632205.sc6pbs-001-ib.out.000:oe-00000-00000: Execution time : 5453.5520 seconds (13.56 ms logging)</a:t>
            </a:r>
          </a:p>
          <a:p>
            <a:r>
              <a:rPr lang="en-CA" sz="800"/>
              <a:t>HRnat_530a10_P3v545T_2022010700_M_4632207.sc6pbs-001-ib.out.000:oe-00000-00000: Execution time : 5597.2758 seconds (14.02 ms logging)</a:t>
            </a:r>
          </a:p>
          <a:p>
            <a:r>
              <a:rPr lang="en-CA" sz="800"/>
              <a:t>HRnat_530a10_P3v545T_2022010812_M_4632175.sc6pbs-001-ib.out.000:oe-00000-00000: Execution time : 5429.9502 seconds (13.51 ms logging)</a:t>
            </a:r>
          </a:p>
          <a:p>
            <a:r>
              <a:rPr lang="en-CA" sz="800"/>
              <a:t>HRnat_530a10_P3v545T_2022011000_M_4632129.sc6pbs-001-ib.out.000:oe-00000-00000: Execution time : 5416.4525 seconds (13.37 ms logging)</a:t>
            </a:r>
          </a:p>
          <a:p>
            <a:r>
              <a:rPr lang="en-CA" sz="800"/>
              <a:t>HRnat_530a10_P3v545T_2022011112_M_4632206.sc6pbs-001-ib.out.000:oe-00000-00000: Execution time : 5395.1111 seconds (13.88 ms logging)</a:t>
            </a:r>
          </a:p>
          <a:p>
            <a:r>
              <a:rPr lang="en-CA" sz="800"/>
              <a:t>HRnat_530a10_P3v545T_2022011300_M_4632209.sc6pbs-001-ib.out.000:oe-00000-00000: Execution time : 5453.5858 seconds (13.63 ms logging)</a:t>
            </a:r>
          </a:p>
          <a:p>
            <a:r>
              <a:rPr lang="en-CA" sz="800"/>
              <a:t>HRnat_530a10_P3v545T_2022011412_M_4632181.sc6pbs-001-ib.out.000:oe-00000-00000: Execution time : 5472.3680 seconds (13.92 ms logging)</a:t>
            </a:r>
          </a:p>
          <a:p>
            <a:r>
              <a:rPr lang="en-CA" sz="800"/>
              <a:t>HRnat_530a10_P3v545T_2022011600_M_4632157.sc6pbs-001-ib.out.000:oe-00000-00000: Execution time : 5498.2427 seconds (13.35 ms logging)</a:t>
            </a:r>
          </a:p>
          <a:p>
            <a:r>
              <a:rPr lang="en-CA" sz="800"/>
              <a:t>HRnat_530a10_P3v545T_2022011712_M_4632176.sc6pbs-001-ib.out.000:oe-00000-00000: Execution time : 5493.5414 seconds (13.92 ms logging)</a:t>
            </a:r>
          </a:p>
          <a:p>
            <a:r>
              <a:rPr lang="en-CA" sz="800"/>
              <a:t>HRnat_530a10_P3v545T_2022011900_M_4632174.sc6pbs-001-ib.out.000:oe-00000-00000: Execution time : 5430.6601 seconds (13.72 ms logging)</a:t>
            </a:r>
          </a:p>
          <a:p>
            <a:r>
              <a:rPr lang="en-CA" sz="800"/>
              <a:t>HRnat_530a10_P3v545T_2022012012_M_4632123.sc6pbs-001-ib.out.000:oe-00000-00000: Execution time : 5469.8870 seconds (13.40 ms logging)</a:t>
            </a:r>
          </a:p>
          <a:p>
            <a:r>
              <a:rPr lang="en-CA" sz="800"/>
              <a:t>HRnat_530a10_P3v545T_2022012200_M_4632154.sc6pbs-001-ib.out.000:oe-00000-00000: Execution time : 5474.8418 seconds (13.68 ms logging)</a:t>
            </a:r>
          </a:p>
          <a:p>
            <a:r>
              <a:rPr lang="en-CA" sz="800"/>
              <a:t>HRnat_530a10_P3v545T_2022012312_M_4632141.sc6pbs-001-ib.out.000:oe-00000-00000: Execution time : 5344.8151 seconds (14.05 ms logging)</a:t>
            </a:r>
          </a:p>
          <a:p>
            <a:r>
              <a:rPr lang="en-CA" sz="800"/>
              <a:t>HRnat_530a10_P3v545T_2022012500_M_4632213.sc6pbs-001-ib.out.000:oe-00000-00000: Execution time : 5323.3117 seconds (13.58 ms logging)</a:t>
            </a:r>
          </a:p>
          <a:p>
            <a:r>
              <a:rPr lang="en-CA" sz="800"/>
              <a:t>HRnat_530a10_P3v545T_2022012612_M_4632159.sc6pbs-001-ib.out.000:oe-00000-00000: Execution time : 5406.8021 seconds (14.10 ms logging)</a:t>
            </a:r>
          </a:p>
          <a:p>
            <a:r>
              <a:rPr lang="en-CA" sz="800"/>
              <a:t>HRnat_530a10_P3v545T_2022012800_M_4632221.sc6pbs-001-ib.out.000:oe-00000-00000: Execution time : 5505.1924 seconds (13.78 ms logging)</a:t>
            </a:r>
          </a:p>
          <a:p>
            <a:r>
              <a:rPr lang="en-CA" sz="800"/>
              <a:t>HRnat_530a10_P3v545T_2022012912_M_4632168.sc6pbs-001-ib.out.000:oe-00000-00000: Execution time : 5639.2612 seconds (13.77 ms logging)</a:t>
            </a:r>
          </a:p>
          <a:p>
            <a:r>
              <a:rPr lang="en-CA" sz="800"/>
              <a:t>HRnat_530a10_P3v545T_2022013100_M_4632926.sc6pbs-001-ib.out.000:oe-00000-00000: Execution time : 5298.9434 seconds (13.44 ms logging)</a:t>
            </a:r>
          </a:p>
          <a:p>
            <a:r>
              <a:rPr lang="en-CA" sz="800"/>
              <a:t>HRnat_530a10_P3v545T_2022020112_M_4632941.sc6pbs-001-ib.out.000:oe-00000-00000: Execution time : 5347.1281 seconds (13.45 ms logging)</a:t>
            </a:r>
          </a:p>
          <a:p>
            <a:r>
              <a:rPr lang="en-CA" sz="800"/>
              <a:t>HRnat_530a10_P3v545T_2022020300_M_4632952.sc6pbs-001-ib.out.000:oe-00000-00000: Execution time : 5383.9468 seconds (13.77 ms logging)</a:t>
            </a:r>
          </a:p>
          <a:p>
            <a:r>
              <a:rPr lang="en-CA" sz="800"/>
              <a:t>HRnat_530a10_P3v545T_2022020412_M_4632977.sc6pbs-001-ib.out.000:oe-00000-00000: Execution time : 5483.7352 seconds (13.38 ms logging)</a:t>
            </a:r>
          </a:p>
          <a:p>
            <a:r>
              <a:rPr lang="en-CA" sz="800"/>
              <a:t>HRnat_530a10_P3v545T_2022020600_M_4632994.sc6pbs-001-ib.out.000:oe-00000-00000: Execution time : 5395.3362 seconds (13.50 ms logging)</a:t>
            </a:r>
          </a:p>
          <a:p>
            <a:r>
              <a:rPr lang="en-CA" sz="800"/>
              <a:t>HRnat_530a10_P3v545T_2022020712_M_4633005.sc6pbs-001-ib.out.000:oe-00000-00000: Execution time : 5493.5838 seconds (13.45 ms logging)</a:t>
            </a:r>
          </a:p>
          <a:p>
            <a:r>
              <a:rPr lang="en-CA" sz="800"/>
              <a:t>HRnat_530a10_P3v545T_2022020900_M_4633006.sc6pbs-001-ib.out.000:oe-00000-00000: Execution time : 5455.8227 seconds (13.71 ms logging)</a:t>
            </a:r>
          </a:p>
          <a:p>
            <a:r>
              <a:rPr lang="en-CA" sz="800"/>
              <a:t>HRnat_530a10_P3v545T_2022021012_M_4633055.sc6pbs-001-ib.out.000:oe-00000-00000: Execution time : 5322.6526 seconds (13.82 ms logging)</a:t>
            </a:r>
          </a:p>
          <a:p>
            <a:r>
              <a:rPr lang="en-CA" sz="800"/>
              <a:t>HRnat_530a10_P3v545T_2022021200_M_4633092.sc6pbs-001-ib.out.000:oe-00000-00000: Execution time : 5310.2122 seconds (13.44 ms logging)</a:t>
            </a:r>
          </a:p>
          <a:p>
            <a:r>
              <a:rPr lang="en-CA" sz="800"/>
              <a:t>HRnat_530a10_P3v545T_2022021312_M_4633103.sc6pbs-001-ib.out.000:oe-00000-00000: Execution time : 5460.9541 seconds (13.38 ms logging)</a:t>
            </a:r>
          </a:p>
          <a:p>
            <a:r>
              <a:rPr lang="en-CA" sz="800"/>
              <a:t>HRnat_530a10_P3v545T_2022021500_M_4633131.sc6pbs-001-ib.out.000:oe-00000-00000: Execution time : 5307.7967 seconds (14.27 ms logging)</a:t>
            </a:r>
          </a:p>
          <a:p>
            <a:r>
              <a:rPr lang="en-CA" sz="800"/>
              <a:t>HRnat_530a10_P3v545T_2022021612_M_4633122.sc6pbs-001-ib.out.000:oe-00000-00000: Execution time : 5438.4632 seconds (13.49 ms logging)</a:t>
            </a:r>
          </a:p>
          <a:p>
            <a:r>
              <a:rPr lang="en-CA" sz="800"/>
              <a:t>HRnat_530a10_P3v545T_2022021800_M_4633136.sc6pbs-001-ib.out.000:oe-00000-00000: Execution time : 5545.3014 seconds (13.55 ms logging)</a:t>
            </a:r>
          </a:p>
          <a:p>
            <a:r>
              <a:rPr lang="en-CA" sz="800"/>
              <a:t>HRnat_530a10_P3v545T_2022021912_M_4633137.sc6pbs-001-ib.out.000:oe-00000-00000: Execution time : 5408.4809 seconds (13.58 ms logging)</a:t>
            </a:r>
          </a:p>
          <a:p>
            <a:r>
              <a:rPr lang="en-CA" sz="800"/>
              <a:t>HRnat_530a10_P3v545T_2022022100_M_4633134.sc6pbs-001-ib.out.000:oe-00000-00000: Execution time : 5318.6048 seconds (13.43 ms logging)</a:t>
            </a:r>
          </a:p>
          <a:p>
            <a:r>
              <a:rPr lang="en-CA" sz="800"/>
              <a:t>HRnat_530a10_P3v545T_2022022212_M_4633139.sc6pbs-001-ib.out.000:oe-00000-00000: Execution time : 5422.1621 seconds (13.67 ms logging)</a:t>
            </a:r>
          </a:p>
          <a:p>
            <a:r>
              <a:rPr lang="en-CA" sz="800"/>
              <a:t>HRnat_530a10_P3v545T_2022022400_M_4633126.sc6pbs-001-ib.out.000:oe-00000-00000: Execution time : 5435.3974 seconds (13.69 ms logging)</a:t>
            </a:r>
          </a:p>
          <a:p>
            <a:r>
              <a:rPr lang="en-CA" sz="800"/>
              <a:t>HRnat_530a10_P3v545T_2022022512_M_4633133.sc6pbs-001-ib.out.000:oe-00000-00000: Execution time : 5418.4169 seconds (13.50 ms logging)</a:t>
            </a:r>
          </a:p>
          <a:p>
            <a:r>
              <a:rPr lang="en-CA" sz="800"/>
              <a:t>HRnat_530a10_P3v545T_2022022700_M_4633135.sc6pbs-001-ib.out.000:oe-00000-00000: Execution time : 5383.2665 seconds (13.61 ms logging)</a:t>
            </a:r>
          </a:p>
          <a:p>
            <a:r>
              <a:rPr lang="en-CA" sz="800"/>
              <a:t>HRnat_530a10_P3v545T_2022022812_M_4633149.sc6pbs-001-ib.out.000:oe-00000-00000: Execution time : 5465.8138 seconds (13.51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61445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5920B-5B83-89C7-A6AE-397D0E2A7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71952-2779-BA4D-8F05-5543A603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V5.4.5 3MOM_LF_n1</a:t>
            </a:r>
          </a:p>
        </p:txBody>
      </p:sp>
    </p:spTree>
    <p:extLst>
      <p:ext uri="{BB962C8B-B14F-4D97-AF65-F5344CB8AC3E}">
        <p14:creationId xmlns:p14="http://schemas.microsoft.com/office/powerpoint/2010/main" val="297323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4E31E-B7EF-7AEB-5BC4-6BCD15DA3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44324-582A-3CFE-56EA-693A6C77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 3M LF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 3M LF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8E712-7AD0-E1EF-7288-A9C1260F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78388F4-79A9-4293-CDD4-4B0EE71B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0933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10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C7A1-0FAE-BC98-7563-9D167B9B4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D24EC8-A592-FB20-F886-26C0E5015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P0, UV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21E737E-02F7-2F71-DB5B-E668F98B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 3M LF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 3M LF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B9F0F14-547E-080C-29EC-7BAEA1E8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752"/>
            <a:ext cx="4361070" cy="35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DD9185-9488-281D-4D43-3ED7EB21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66" y="1470992"/>
            <a:ext cx="1664534" cy="51651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5D2BAC2-9081-95F5-1468-D269A41F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233" y="1470992"/>
            <a:ext cx="1705902" cy="51949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6D15C4-85E3-34A9-8B44-6107D9F0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767" y="1470992"/>
            <a:ext cx="1680152" cy="519495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C9A16FD-FE3C-EE51-CD24-7F5C0E238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395" y="426104"/>
            <a:ext cx="1328531" cy="279904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271D428-6895-982E-CC90-CE4B788DF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7109" y="3326706"/>
            <a:ext cx="1477871" cy="31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9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0E989-4C27-C171-0884-58388437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47073"/>
            <a:ext cx="10515600" cy="1325563"/>
          </a:xfrm>
        </p:spPr>
        <p:txBody>
          <a:bodyPr/>
          <a:lstStyle/>
          <a:p>
            <a:r>
              <a:rPr lang="en-CA" dirty="0"/>
              <a:t>Objective and set-up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9315B1-07A0-D215-CF52-B33762606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" y="1196147"/>
            <a:ext cx="10515600" cy="152717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To test latest P3 version (full3mom; Morrison et al., 2025)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6585636-DD48-58D5-510D-F3CC0634B41D}"/>
              </a:ext>
            </a:extLst>
          </p:cNvPr>
          <p:cNvSpPr txBox="1">
            <a:spLocks/>
          </p:cNvSpPr>
          <p:nvPr/>
        </p:nvSpPr>
        <p:spPr>
          <a:xfrm>
            <a:off x="725556" y="1946482"/>
            <a:ext cx="1051560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Experimental set-up</a:t>
            </a:r>
          </a:p>
          <a:p>
            <a:pPr lvl="1"/>
            <a:r>
              <a:rPr lang="en-CA" dirty="0"/>
              <a:t>GEM 5.3.0-a10, HRDPS PA3a configuration for 40 cases winter 2022 and 42 cases of summer 2022.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353A50E-B371-57C5-EE86-0ACA8C63D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57641"/>
              </p:ext>
            </p:extLst>
          </p:nvPr>
        </p:nvGraphicFramePr>
        <p:xfrm>
          <a:off x="1257849" y="3398492"/>
          <a:ext cx="9983307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096">
                  <a:extLst>
                    <a:ext uri="{9D8B030D-6E8A-4147-A177-3AD203B41FA5}">
                      <a16:colId xmlns:a16="http://schemas.microsoft.com/office/drawing/2014/main" val="641532435"/>
                    </a:ext>
                  </a:extLst>
                </a:gridCol>
                <a:gridCol w="2759737">
                  <a:extLst>
                    <a:ext uri="{9D8B030D-6E8A-4147-A177-3AD203B41FA5}">
                      <a16:colId xmlns:a16="http://schemas.microsoft.com/office/drawing/2014/main" val="1816519302"/>
                    </a:ext>
                  </a:extLst>
                </a:gridCol>
                <a:gridCol w="2759737">
                  <a:extLst>
                    <a:ext uri="{9D8B030D-6E8A-4147-A177-3AD203B41FA5}">
                      <a16:colId xmlns:a16="http://schemas.microsoft.com/office/drawing/2014/main" val="2939404193"/>
                    </a:ext>
                  </a:extLst>
                </a:gridCol>
                <a:gridCol w="2759737">
                  <a:extLst>
                    <a:ext uri="{9D8B030D-6E8A-4147-A177-3AD203B41FA5}">
                      <a16:colId xmlns:a16="http://schemas.microsoft.com/office/drawing/2014/main" val="279504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Control 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Control summer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392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P3v5.4.5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2MOM_noLF_n1 + HM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P3v5.4.4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P3v5.3.14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7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P3v5.4.5LF3M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full3MOM_LF_n1 + HM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P3v5.4.4 full3MOM+LF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P3v5.4.5 2MOM_noLF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69646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86DEE1E9-6409-76C4-A9D3-4F4582CF3359}"/>
              </a:ext>
            </a:extLst>
          </p:cNvPr>
          <p:cNvSpPr txBox="1"/>
          <p:nvPr/>
        </p:nvSpPr>
        <p:spPr>
          <a:xfrm>
            <a:off x="2673626" y="5401496"/>
            <a:ext cx="564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 that summer and winter does not used the same control run to compare with.</a:t>
            </a:r>
          </a:p>
        </p:txBody>
      </p:sp>
    </p:spTree>
    <p:extLst>
      <p:ext uri="{BB962C8B-B14F-4D97-AF65-F5344CB8AC3E}">
        <p14:creationId xmlns:p14="http://schemas.microsoft.com/office/powerpoint/2010/main" val="269220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8DDC-9FA0-043E-A20E-A339F2DD0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06B90-3E2D-3528-B0B8-AB063EB26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PR6, PR24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C10AB0-267D-8C4D-C751-0651405F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 3M LF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 3M LF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525DE2A-3F53-EC8A-B1F4-15B4BB67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06662"/>
            <a:ext cx="4065104" cy="33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D9360C-0463-8B89-08A0-9D305CBC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67" y="1361661"/>
            <a:ext cx="1738733" cy="52943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206424-E46C-4D09-AF31-A878D30DA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1661"/>
            <a:ext cx="1676002" cy="52943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88A814-9321-EADA-F092-CADC5EF54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002" y="1361660"/>
            <a:ext cx="1713256" cy="52943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C591BD-D9AD-08F5-3AAB-54BE0381D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067" y="1272209"/>
            <a:ext cx="1799025" cy="53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6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650D0-ABE5-9D2A-33BE-28840DC26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C2B5B0-2DE6-B8EF-DF7E-306A18BF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E2196F1-E638-17F0-2E17-C3833909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 3M LF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 3M LF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B20716-0CF8-5685-0C54-94FD0FAC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73626"/>
            <a:ext cx="419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2E7840-4F72-930D-5739-4ACD1408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61" y="1825625"/>
            <a:ext cx="2027096" cy="43590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1220A6-F73C-9E78-8556-58AB8202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52" y="1856108"/>
            <a:ext cx="1996613" cy="43285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0FE68D-A4E6-03A5-15B0-1B6169FE3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548" y="1871349"/>
            <a:ext cx="1981372" cy="4313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E1A4B05-E8EC-49B4-58E7-18449534D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233" y="1873997"/>
            <a:ext cx="1996613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C21C3-6123-A9C4-78DF-6C5B63D9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C9C1B8C-8F7D-1F7C-6572-A24D9878E2C4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5.4.53MFL </a:t>
            </a:r>
            <a:r>
              <a:rPr lang="en-CA" dirty="0" err="1"/>
              <a:t>precip</a:t>
            </a:r>
            <a:r>
              <a:rPr lang="en-CA" dirty="0"/>
              <a:t> types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DC09C8-E8CB-5A4B-3F23-511A273482B9}"/>
              </a:ext>
            </a:extLst>
          </p:cNvPr>
          <p:cNvSpPr txBox="1"/>
          <p:nvPr/>
        </p:nvSpPr>
        <p:spPr>
          <a:xfrm>
            <a:off x="7822096" y="1828800"/>
            <a:ext cx="26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3.32%, 0.042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9AA671-F759-3799-B0E9-965EA38864BE}"/>
              </a:ext>
            </a:extLst>
          </p:cNvPr>
          <p:cNvSpPr txBox="1"/>
          <p:nvPr/>
        </p:nvSpPr>
        <p:spPr>
          <a:xfrm>
            <a:off x="3273287" y="1796534"/>
            <a:ext cx="26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-0.3%, -0.0037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5DE9C26-711F-DBF5-D003-F6975DD3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65865"/>
            <a:ext cx="5053367" cy="413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DFF16E2-826B-255E-7C7F-2BC39256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68" y="2168410"/>
            <a:ext cx="5142571" cy="4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7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AF258-C4F6-0AEF-69A3-9F5FEEC2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556D421-447A-31D7-0F2E-89CBC5D15195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5.4.53MFL </a:t>
            </a:r>
            <a:r>
              <a:rPr lang="en-CA" dirty="0" err="1"/>
              <a:t>precip</a:t>
            </a:r>
            <a:r>
              <a:rPr lang="en-CA" dirty="0"/>
              <a:t> types –FR, PR&gt;0.1 mm and 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11433A-8E37-E127-2F6B-9F99AD95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22" y="1460810"/>
            <a:ext cx="3124200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357337-B3FE-A84F-5095-8020E3C5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60810"/>
            <a:ext cx="3124200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6FEA884-6BC4-6C35-453C-CCE09F58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79" y="1449564"/>
            <a:ext cx="3124200" cy="2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178E5A9-48F7-C31D-8008-ED9FADD4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79" y="4042728"/>
            <a:ext cx="3124200" cy="255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391D2DE1-0C4D-01D9-B0F0-5A0F5913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57" y="4016974"/>
            <a:ext cx="3324922" cy="27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B4C91F2-710C-959D-F822-E998B8E1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5" y="4016973"/>
            <a:ext cx="3324922" cy="27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8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A0D1-7974-D220-09CA-5CE91DC6D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B2B7036-9524-68DC-3EE5-0647FC00CB27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5.4.53MFL </a:t>
            </a:r>
            <a:r>
              <a:rPr lang="en-CA" dirty="0" err="1"/>
              <a:t>precip</a:t>
            </a:r>
            <a:r>
              <a:rPr lang="en-CA" dirty="0"/>
              <a:t> types –SN, PR&gt;1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4A6CFB0-10BB-0F5D-ACD3-0B4F45B9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68" y="1293541"/>
            <a:ext cx="3034990" cy="24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4F9450-57F8-C1BE-92DF-518E5E3F4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07" y="1293541"/>
            <a:ext cx="3157654" cy="25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CDB303C-8D42-CA45-8A08-BC46F8F8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09" y="3925641"/>
            <a:ext cx="3267307" cy="26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D783A4B-42FA-8E5E-279F-D239E070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37" y="3925641"/>
            <a:ext cx="3267307" cy="26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36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8D1C-7512-6FBA-BF5B-EC74CF77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616D14C-CE0E-03DA-9CE5-36681303D976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5.4.53MFL </a:t>
            </a:r>
            <a:r>
              <a:rPr lang="en-CA" dirty="0" err="1"/>
              <a:t>precip</a:t>
            </a:r>
            <a:r>
              <a:rPr lang="en-CA" dirty="0"/>
              <a:t> types –RN, PR&gt;1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025663-FC84-B230-1DC5-232A185E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41" y="3832048"/>
            <a:ext cx="3516352" cy="28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D18C473-6AC4-466B-7254-869101708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57" y="3832047"/>
            <a:ext cx="3516353" cy="28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72543F-7ECD-7972-6595-89F81AF2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8" y="1128384"/>
            <a:ext cx="3304478" cy="2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BE8B119B-24AE-D93C-A635-3AE87355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17" y="1128385"/>
            <a:ext cx="3304478" cy="27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34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721FB-1AFD-EFBC-3A49-E7314032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99BEC6F-912B-3999-19DD-A041859ED57A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5.4.53MFL </a:t>
            </a:r>
            <a:r>
              <a:rPr lang="en-CA" dirty="0" err="1"/>
              <a:t>precip</a:t>
            </a:r>
            <a:r>
              <a:rPr lang="en-CA" dirty="0"/>
              <a:t> types –PE&gt;0.1 mm and 1 mm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001BC4-9459-F2CC-2BF1-889CAB23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2" y="4289069"/>
            <a:ext cx="2823117" cy="230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551512F-DAB1-22C3-CDF7-81091F69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6" y="4289069"/>
            <a:ext cx="2763644" cy="22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F7AE2EE-098F-F8C6-0246-F1B4A09C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07" y="4289069"/>
            <a:ext cx="2923478" cy="23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952A9096-5425-49B3-B78A-87C656EF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585" y="4282060"/>
            <a:ext cx="2923478" cy="23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DE186D61-7F80-B5F5-4DD0-1AD67D180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01" y="1664065"/>
            <a:ext cx="2763645" cy="22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76770283-42A1-90DF-8119-0DD97B91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1680"/>
            <a:ext cx="3139805" cy="25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721A4B82-1E1B-34CC-65BA-4DCBAF78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029" y="1637716"/>
            <a:ext cx="2923479" cy="23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BFB2E37D-265E-5191-0708-E3AC1CDF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5" y="1746440"/>
            <a:ext cx="2657708" cy="21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1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9FBA-1EC0-431D-B00C-FD8A8AAE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921A0-27CC-6898-B9A8-ED16F21C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6D9B2C-4037-DE58-422C-26DFB3CDF5A0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212776/40 = 5319 seconds (-2.8%)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AF8422-94A4-5A83-7663-CED0FED4456D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HRnat_530a10_P3v545T_2022010100_M_4632165.sc6pbs-001-ib.out.000:oe-00000-00000: Execution time : 5483.7100 seconds (13.46 ms logging)</a:t>
            </a:r>
          </a:p>
          <a:p>
            <a:r>
              <a:rPr lang="en-CA" sz="800"/>
              <a:t>HRnat_530a10_P3v545T_2022010212_M_4632167.sc6pbs-001-ib.out.000:oe-00000-00000: Execution time : 5675.6704 seconds (13.43 ms logging)</a:t>
            </a:r>
          </a:p>
          <a:p>
            <a:r>
              <a:rPr lang="en-CA" sz="800"/>
              <a:t>HRnat_530a10_P3v545T_2022010400_M_4632202.sc6pbs-001-ib.out.000:oe-00000-00000: Execution time : 5528.8816 seconds (13.73 ms logging)</a:t>
            </a:r>
          </a:p>
          <a:p>
            <a:r>
              <a:rPr lang="en-CA" sz="800"/>
              <a:t>HRnat_530a10_P3v545T_2022010512_M_4632205.sc6pbs-001-ib.out.000:oe-00000-00000: Execution time : 5453.5520 seconds (13.56 ms logging)</a:t>
            </a:r>
          </a:p>
          <a:p>
            <a:r>
              <a:rPr lang="en-CA" sz="800"/>
              <a:t>HRnat_530a10_P3v545T_2022010700_M_4632207.sc6pbs-001-ib.out.000:oe-00000-00000: Execution time : 5597.2758 seconds (14.02 ms logging)</a:t>
            </a:r>
          </a:p>
          <a:p>
            <a:r>
              <a:rPr lang="en-CA" sz="800"/>
              <a:t>HRnat_530a10_P3v545T_2022010812_M_4632175.sc6pbs-001-ib.out.000:oe-00000-00000: Execution time : 5429.9502 seconds (13.51 ms logging)</a:t>
            </a:r>
          </a:p>
          <a:p>
            <a:r>
              <a:rPr lang="en-CA" sz="800"/>
              <a:t>HRnat_530a10_P3v545T_2022011000_M_4632129.sc6pbs-001-ib.out.000:oe-00000-00000: Execution time : 5416.4525 seconds (13.37 ms logging)</a:t>
            </a:r>
          </a:p>
          <a:p>
            <a:r>
              <a:rPr lang="en-CA" sz="800"/>
              <a:t>HRnat_530a10_P3v545T_2022011112_M_4632206.sc6pbs-001-ib.out.000:oe-00000-00000: Execution time : 5395.1111 seconds (13.88 ms logging)</a:t>
            </a:r>
          </a:p>
          <a:p>
            <a:r>
              <a:rPr lang="en-CA" sz="800"/>
              <a:t>HRnat_530a10_P3v545T_2022011300_M_4632209.sc6pbs-001-ib.out.000:oe-00000-00000: Execution time : 5453.5858 seconds (13.63 ms logging)</a:t>
            </a:r>
          </a:p>
          <a:p>
            <a:r>
              <a:rPr lang="en-CA" sz="800"/>
              <a:t>HRnat_530a10_P3v545T_2022011412_M_4632181.sc6pbs-001-ib.out.000:oe-00000-00000: Execution time : 5472.3680 seconds (13.92 ms logging)</a:t>
            </a:r>
          </a:p>
          <a:p>
            <a:r>
              <a:rPr lang="en-CA" sz="800"/>
              <a:t>HRnat_530a10_P3v545T_2022011600_M_4632157.sc6pbs-001-ib.out.000:oe-00000-00000: Execution time : 5498.2427 seconds (13.35 ms logging)</a:t>
            </a:r>
          </a:p>
          <a:p>
            <a:r>
              <a:rPr lang="en-CA" sz="800"/>
              <a:t>HRnat_530a10_P3v545T_2022011712_M_4632176.sc6pbs-001-ib.out.000:oe-00000-00000: Execution time : 5493.5414 seconds (13.92 ms logging)</a:t>
            </a:r>
          </a:p>
          <a:p>
            <a:r>
              <a:rPr lang="en-CA" sz="800"/>
              <a:t>HRnat_530a10_P3v545T_2022011900_M_4632174.sc6pbs-001-ib.out.000:oe-00000-00000: Execution time : 5430.6601 seconds (13.72 ms logging)</a:t>
            </a:r>
          </a:p>
          <a:p>
            <a:r>
              <a:rPr lang="en-CA" sz="800"/>
              <a:t>HRnat_530a10_P3v545T_2022012012_M_4632123.sc6pbs-001-ib.out.000:oe-00000-00000: Execution time : 5469.8870 seconds (13.40 ms logging)</a:t>
            </a:r>
          </a:p>
          <a:p>
            <a:r>
              <a:rPr lang="en-CA" sz="800"/>
              <a:t>HRnat_530a10_P3v545T_2022012200_M_4632154.sc6pbs-001-ib.out.000:oe-00000-00000: Execution time : 5474.8418 seconds (13.68 ms logging)</a:t>
            </a:r>
          </a:p>
          <a:p>
            <a:r>
              <a:rPr lang="en-CA" sz="800"/>
              <a:t>HRnat_530a10_P3v545T_2022012312_M_4632141.sc6pbs-001-ib.out.000:oe-00000-00000: Execution time : 5344.8151 seconds (14.05 ms logging)</a:t>
            </a:r>
          </a:p>
          <a:p>
            <a:r>
              <a:rPr lang="en-CA" sz="800"/>
              <a:t>HRnat_530a10_P3v545T_2022012500_M_4632213.sc6pbs-001-ib.out.000:oe-00000-00000: Execution time : 5323.3117 seconds (13.58 ms logging)</a:t>
            </a:r>
          </a:p>
          <a:p>
            <a:r>
              <a:rPr lang="en-CA" sz="800"/>
              <a:t>HRnat_530a10_P3v545T_2022012612_M_4632159.sc6pbs-001-ib.out.000:oe-00000-00000: Execution time : 5406.8021 seconds (14.10 ms logging)</a:t>
            </a:r>
          </a:p>
          <a:p>
            <a:r>
              <a:rPr lang="en-CA" sz="800"/>
              <a:t>HRnat_530a10_P3v545T_2022012800_M_4632221.sc6pbs-001-ib.out.000:oe-00000-00000: Execution time : 5505.1924 seconds (13.78 ms logging)</a:t>
            </a:r>
          </a:p>
          <a:p>
            <a:r>
              <a:rPr lang="en-CA" sz="800"/>
              <a:t>HRnat_530a10_P3v545T_2022012912_M_4632168.sc6pbs-001-ib.out.000:oe-00000-00000: Execution time : 5639.2612 seconds (13.77 ms logging)</a:t>
            </a:r>
          </a:p>
          <a:p>
            <a:r>
              <a:rPr lang="en-CA" sz="800"/>
              <a:t>HRnat_530a10_P3v545T_2022013100_M_4632926.sc6pbs-001-ib.out.000:oe-00000-00000: Execution time : 5298.9434 seconds (13.44 ms logging)</a:t>
            </a:r>
          </a:p>
          <a:p>
            <a:r>
              <a:rPr lang="en-CA" sz="800"/>
              <a:t>HRnat_530a10_P3v545T_2022020112_M_4632941.sc6pbs-001-ib.out.000:oe-00000-00000: Execution time : 5347.1281 seconds (13.45 ms logging)</a:t>
            </a:r>
          </a:p>
          <a:p>
            <a:r>
              <a:rPr lang="en-CA" sz="800"/>
              <a:t>HRnat_530a10_P3v545T_2022020300_M_4632952.sc6pbs-001-ib.out.000:oe-00000-00000: Execution time : 5383.9468 seconds (13.77 ms logging)</a:t>
            </a:r>
          </a:p>
          <a:p>
            <a:r>
              <a:rPr lang="en-CA" sz="800"/>
              <a:t>HRnat_530a10_P3v545T_2022020412_M_4632977.sc6pbs-001-ib.out.000:oe-00000-00000: Execution time : 5483.7352 seconds (13.38 ms logging)</a:t>
            </a:r>
          </a:p>
          <a:p>
            <a:r>
              <a:rPr lang="en-CA" sz="800"/>
              <a:t>HRnat_530a10_P3v545T_2022020600_M_4632994.sc6pbs-001-ib.out.000:oe-00000-00000: Execution time : 5395.3362 seconds (13.50 ms logging)</a:t>
            </a:r>
          </a:p>
          <a:p>
            <a:r>
              <a:rPr lang="en-CA" sz="800"/>
              <a:t>HRnat_530a10_P3v545T_2022020712_M_4633005.sc6pbs-001-ib.out.000:oe-00000-00000: Execution time : 5493.5838 seconds (13.45 ms logging)</a:t>
            </a:r>
          </a:p>
          <a:p>
            <a:r>
              <a:rPr lang="en-CA" sz="800"/>
              <a:t>HRnat_530a10_P3v545T_2022020900_M_4633006.sc6pbs-001-ib.out.000:oe-00000-00000: Execution time : 5455.8227 seconds (13.71 ms logging)</a:t>
            </a:r>
          </a:p>
          <a:p>
            <a:r>
              <a:rPr lang="en-CA" sz="800"/>
              <a:t>HRnat_530a10_P3v545T_2022021012_M_4633055.sc6pbs-001-ib.out.000:oe-00000-00000: Execution time : 5322.6526 seconds (13.82 ms logging)</a:t>
            </a:r>
          </a:p>
          <a:p>
            <a:r>
              <a:rPr lang="en-CA" sz="800"/>
              <a:t>HRnat_530a10_P3v545T_2022021200_M_4633092.sc6pbs-001-ib.out.000:oe-00000-00000: Execution time : 5310.2122 seconds (13.44 ms logging)</a:t>
            </a:r>
          </a:p>
          <a:p>
            <a:r>
              <a:rPr lang="en-CA" sz="800"/>
              <a:t>HRnat_530a10_P3v545T_2022021312_M_4633103.sc6pbs-001-ib.out.000:oe-00000-00000: Execution time : 5460.9541 seconds (13.38 ms logging)</a:t>
            </a:r>
          </a:p>
          <a:p>
            <a:r>
              <a:rPr lang="en-CA" sz="800"/>
              <a:t>HRnat_530a10_P3v545T_2022021500_M_4633131.sc6pbs-001-ib.out.000:oe-00000-00000: Execution time : 5307.7967 seconds (14.27 ms logging)</a:t>
            </a:r>
          </a:p>
          <a:p>
            <a:r>
              <a:rPr lang="en-CA" sz="800"/>
              <a:t>HRnat_530a10_P3v545T_2022021612_M_4633122.sc6pbs-001-ib.out.000:oe-00000-00000: Execution time : 5438.4632 seconds (13.49 ms logging)</a:t>
            </a:r>
          </a:p>
          <a:p>
            <a:r>
              <a:rPr lang="en-CA" sz="800"/>
              <a:t>HRnat_530a10_P3v545T_2022021800_M_4633136.sc6pbs-001-ib.out.000:oe-00000-00000: Execution time : 5545.3014 seconds (13.55 ms logging)</a:t>
            </a:r>
          </a:p>
          <a:p>
            <a:r>
              <a:rPr lang="en-CA" sz="800"/>
              <a:t>HRnat_530a10_P3v545T_2022021912_M_4633137.sc6pbs-001-ib.out.000:oe-00000-00000: Execution time : 5408.4809 seconds (13.58 ms logging)</a:t>
            </a:r>
          </a:p>
          <a:p>
            <a:r>
              <a:rPr lang="en-CA" sz="800"/>
              <a:t>HRnat_530a10_P3v545T_2022022100_M_4633134.sc6pbs-001-ib.out.000:oe-00000-00000: Execution time : 5318.6048 seconds (13.43 ms logging)</a:t>
            </a:r>
          </a:p>
          <a:p>
            <a:r>
              <a:rPr lang="en-CA" sz="800"/>
              <a:t>HRnat_530a10_P3v545T_2022022212_M_4633139.sc6pbs-001-ib.out.000:oe-00000-00000: Execution time : 5422.1621 seconds (13.67 ms logging)</a:t>
            </a:r>
          </a:p>
          <a:p>
            <a:r>
              <a:rPr lang="en-CA" sz="800"/>
              <a:t>HRnat_530a10_P3v545T_2022022400_M_4633126.sc6pbs-001-ib.out.000:oe-00000-00000: Execution time : 5435.3974 seconds (13.69 ms logging)</a:t>
            </a:r>
          </a:p>
          <a:p>
            <a:r>
              <a:rPr lang="en-CA" sz="800"/>
              <a:t>HRnat_530a10_P3v545T_2022022512_M_4633133.sc6pbs-001-ib.out.000:oe-00000-00000: Execution time : 5418.4169 seconds (13.50 ms logging)</a:t>
            </a:r>
          </a:p>
          <a:p>
            <a:r>
              <a:rPr lang="en-CA" sz="800"/>
              <a:t>HRnat_530a10_P3v545T_2022022700_M_4633135.sc6pbs-001-ib.out.000:oe-00000-00000: Execution time : 5383.2665 seconds (13.61 ms logging)</a:t>
            </a:r>
          </a:p>
          <a:p>
            <a:r>
              <a:rPr lang="en-CA" sz="800"/>
              <a:t>HRnat_530a10_P3v545T_2022022812_M_4633149.sc6pbs-001-ib.out.000:oe-00000-00000: Execution time : 5465.8138 seconds (13.51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667112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0ECCD-0D10-877E-F0A9-A1E2BF66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A3E65-DE3B-7199-6289-F1DFE987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v5.4.53MFL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2FFBD8-AA8B-6036-35C8-0B1573F74C62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277329/40 = 6933 seconds (+30%)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A31483-2754-57D1-02A3-8559FEF285F4}"/>
              </a:ext>
            </a:extLst>
          </p:cNvPr>
          <p:cNvSpPr txBox="1"/>
          <p:nvPr/>
        </p:nvSpPr>
        <p:spPr>
          <a:xfrm>
            <a:off x="734060" y="1394837"/>
            <a:ext cx="74777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HRnat_530a10_P5TL3Mn_2022010100_M_4634105.sc6pbs-001-ib.out.000:oe-00000-00000: Execution time : 6958.1415 seconds (13.70 ms logging)</a:t>
            </a:r>
          </a:p>
          <a:p>
            <a:r>
              <a:rPr lang="en-CA" sz="800"/>
              <a:t>HRnat_530a10_P5TL3Mn_2022010212_M_4634107.sc6pbs-001-ib.out.000:oe-00000-00000: Execution time : 7349.2584 seconds (14.05 ms logging)</a:t>
            </a:r>
          </a:p>
          <a:p>
            <a:r>
              <a:rPr lang="en-CA" sz="800"/>
              <a:t>HRnat_530a10_P5TL3Mn_2022010400_M_4634093.sc6pbs-001-ib.out.000:oe-00000-00000: Execution time : 7058.7550 seconds (14.33 ms logging)</a:t>
            </a:r>
          </a:p>
          <a:p>
            <a:r>
              <a:rPr lang="en-CA" sz="800"/>
              <a:t>HRnat_530a10_P5TL3Mn_2022010512_M_4634089.sc6pbs-001-ib.out.000:oe-00000-00000: Execution time : 7008.4061 seconds (13.95 ms logging)</a:t>
            </a:r>
          </a:p>
          <a:p>
            <a:r>
              <a:rPr lang="en-CA" sz="800"/>
              <a:t>HRnat_530a10_P5TL3Mn_2022010700_M_4634106.sc6pbs-001-ib.out.000:oe-00000-00000: Execution time : 7134.9041 seconds (14.09 ms logging)</a:t>
            </a:r>
          </a:p>
          <a:p>
            <a:r>
              <a:rPr lang="en-CA" sz="800"/>
              <a:t>HRnat_530a10_P5TL3Mn_2022010812_M_4634109.sc6pbs-001-ib.out.000:oe-00000-00000: Execution time : 7021.7579 seconds (14.04 ms logging)</a:t>
            </a:r>
          </a:p>
          <a:p>
            <a:r>
              <a:rPr lang="en-CA" sz="800"/>
              <a:t>HRnat_530a10_P5TL3Mn_2022011000_M_4634095.sc6pbs-001-ib.out.000:oe-00000-00000: Execution time : 6895.5933 seconds (14.51 ms logging)</a:t>
            </a:r>
          </a:p>
          <a:p>
            <a:r>
              <a:rPr lang="en-CA" sz="800"/>
              <a:t>HRnat_530a10_P5TL3Mn_2022011112_M_4634102.sc6pbs-001-ib.out.000:oe-00000-00000: Execution time : 6962.9981 seconds (13.92 ms logging)</a:t>
            </a:r>
          </a:p>
          <a:p>
            <a:r>
              <a:rPr lang="en-CA" sz="800"/>
              <a:t>HRnat_530a10_P5TL3Mn_2022011300_M_4634124.sc6pbs-001-ib.out.000:oe-00000-00000: Execution time : 6897.9829 seconds (14.22 ms logging)</a:t>
            </a:r>
          </a:p>
          <a:p>
            <a:r>
              <a:rPr lang="en-CA" sz="800"/>
              <a:t>HRnat_530a10_P5TL3Mn_2022011412_M_4634113.sc6pbs-001-ib.out.000:oe-00000-00000: Execution time : 6983.2090 seconds (14.03 ms logging)</a:t>
            </a:r>
          </a:p>
          <a:p>
            <a:r>
              <a:rPr lang="en-CA" sz="800"/>
              <a:t>HRnat_530a10_P5TL3Mn_2022011600_M_4634125.sc6pbs-001-ib.out.000:oe-00000-00000: Execution time : 6909.9132 seconds (14.15 ms logging)</a:t>
            </a:r>
          </a:p>
          <a:p>
            <a:r>
              <a:rPr lang="en-CA" sz="800"/>
              <a:t>HRnat_530a10_P5TL3Mn_2022011712_M_4634101.sc6pbs-001-ib.out.000:oe-00000-00000: Execution time : 7320.0366 seconds (14.10 ms logging)</a:t>
            </a:r>
          </a:p>
          <a:p>
            <a:r>
              <a:rPr lang="en-CA" sz="800"/>
              <a:t>HRnat_530a10_P5TL3Mn_2022011900_M_4634099.sc6pbs-001-ib.out.000:oe-00000-00000: Execution time : 7094.5734 seconds (14.42 ms logging)</a:t>
            </a:r>
          </a:p>
          <a:p>
            <a:r>
              <a:rPr lang="en-CA" sz="800"/>
              <a:t>HRnat_530a10_P5TL3Mn_2022012012_M_4634103.sc6pbs-001-ib.out.000:oe-00000-00000: Execution time : 7101.9830 seconds (13.86 ms logging)</a:t>
            </a:r>
          </a:p>
          <a:p>
            <a:r>
              <a:rPr lang="en-CA" sz="800"/>
              <a:t>HRnat_530a10_P5TL3Mn_2022012200_M_4634115.sc6pbs-001-ib.out.000:oe-00000-00000: Execution time : 7057.8652 seconds (14.09 ms logging)</a:t>
            </a:r>
          </a:p>
          <a:p>
            <a:r>
              <a:rPr lang="en-CA" sz="800"/>
              <a:t>HRnat_530a10_P5TL3Mn_2022012312_M_4634104.sc6pbs-001-ib.out.000:oe-00000-00000: Execution time : 6813.9096 seconds (14.12 ms logging)</a:t>
            </a:r>
          </a:p>
          <a:p>
            <a:r>
              <a:rPr lang="en-CA" sz="800"/>
              <a:t>HRnat_530a10_P5TL3Mn_2022012500_M_4634116.sc6pbs-001-ib.out.000:oe-00000-00000: Execution time : 6780.3376 seconds (14.04 ms logging)</a:t>
            </a:r>
          </a:p>
          <a:p>
            <a:r>
              <a:rPr lang="en-CA" sz="800"/>
              <a:t>HRnat_530a10_P5TL3Mn_2022012612_M_4634114.sc6pbs-001-ib.out.000:oe-00000-00000: Execution time : 6845.7673 seconds (14.11 ms logging)</a:t>
            </a:r>
          </a:p>
          <a:p>
            <a:r>
              <a:rPr lang="en-CA" sz="800"/>
              <a:t>HRnat_530a10_P5TL3Mn_2022012800_M_4634126.sc6pbs-001-ib.out.000:oe-00000-00000: Execution time : 6880.8160 seconds (14.35 ms logging)</a:t>
            </a:r>
          </a:p>
          <a:p>
            <a:r>
              <a:rPr lang="en-CA" sz="800"/>
              <a:t>HRnat_530a10_P5TL3Mn_2022012912_M_4634127.sc6pbs-001-ib.out.000:oe-00000-00000: Execution time : 7357.6512 seconds (14.18 ms logging)</a:t>
            </a:r>
          </a:p>
          <a:p>
            <a:r>
              <a:rPr lang="en-CA" sz="800"/>
              <a:t>HRnat_530a10_P5TL3Mn_2022013100_M_4635116.sc6pbs-001-ib.out.000:oe-00000-00000: Execution time : 6460.9982 seconds (13.72 ms logging)</a:t>
            </a:r>
          </a:p>
          <a:p>
            <a:r>
              <a:rPr lang="en-CA" sz="800"/>
              <a:t>HRnat_530a10_P5TL3Mn_2022020112_M_4635125.sc6pbs-001-ib.out.000:oe-00000-00000: Execution time : 6770.7461 seconds (13.87 ms logging)</a:t>
            </a:r>
          </a:p>
          <a:p>
            <a:r>
              <a:rPr lang="en-CA" sz="800"/>
              <a:t>HRnat_530a10_P5TL3Mn_2022020300_M_4635164.sc6pbs-001-ib.out.000:oe-00000-00000: Execution time : 7052.3976 seconds (13.83 ms logging)</a:t>
            </a:r>
          </a:p>
          <a:p>
            <a:r>
              <a:rPr lang="en-CA" sz="800"/>
              <a:t>HRnat_530a10_P5TL3Mn_2022020412_M_4635162.sc6pbs-001-ib.out.000:oe-00000-00000: Execution time : 7107.4344 seconds (13.93 ms logging)</a:t>
            </a:r>
          </a:p>
          <a:p>
            <a:r>
              <a:rPr lang="en-CA" sz="800"/>
              <a:t>HRnat_530a10_P5TL3Mn_2022020600_M_4635168.sc6pbs-001-ib.out.000:oe-00000-00000: Execution time : 6749.2388 seconds (14.07 ms logging)</a:t>
            </a:r>
          </a:p>
          <a:p>
            <a:r>
              <a:rPr lang="en-CA" sz="800"/>
              <a:t>HRnat_530a10_P5TL3Mn_2022020712_M_4635196.sc6pbs-001-ib.out.000:oe-00000-00000: Execution time : 6857.8618 seconds (13.84 ms logging)</a:t>
            </a:r>
          </a:p>
          <a:p>
            <a:r>
              <a:rPr lang="en-CA" sz="800"/>
              <a:t>HRnat_530a10_P5TL3Mn_2022020900_M_4635215.sc6pbs-001-ib.out.000:oe-00000-00000: Execution time : 6983.2419 seconds (14.13 ms logging)</a:t>
            </a:r>
          </a:p>
          <a:p>
            <a:r>
              <a:rPr lang="en-CA" sz="800"/>
              <a:t>HRnat_530a10_P5TL3Mn_2022021012_M_4635225.sc6pbs-001-ib.out.000:oe-00000-00000: Execution time : 6683.1477 seconds (13.93 ms logging)</a:t>
            </a:r>
          </a:p>
          <a:p>
            <a:r>
              <a:rPr lang="en-CA" sz="800"/>
              <a:t>HRnat_530a10_P5TL3Mn_2022021200_M_4635230.sc6pbs-001-ib.out.000:oe-00000-00000: Execution time : 6635.5187 seconds (13.91 ms logging)</a:t>
            </a:r>
          </a:p>
          <a:p>
            <a:r>
              <a:rPr lang="en-CA" sz="800"/>
              <a:t>HRnat_530a10_P5TL3Mn_2022021312_M_4635223.sc6pbs-001-ib.out.000:oe-00000-00000: Execution time : 6966.8274 seconds (14.04 ms logging)</a:t>
            </a:r>
          </a:p>
          <a:p>
            <a:r>
              <a:rPr lang="en-CA" sz="800"/>
              <a:t>HRnat_530a10_P5TL3Mn_2022021500_M_4635229.sc6pbs-001-ib.out.000:oe-00000-00000: Execution time : 6799.8094 seconds (14.10 ms logging)</a:t>
            </a:r>
          </a:p>
          <a:p>
            <a:r>
              <a:rPr lang="en-CA" sz="800"/>
              <a:t>HRnat_530a10_P5TL3Mn_2022021612_M_4635227.sc6pbs-001-ib.out.000:oe-00000-00000: Execution time : 6997.6506 seconds (14.29 ms logging)</a:t>
            </a:r>
          </a:p>
          <a:p>
            <a:r>
              <a:rPr lang="en-CA" sz="800"/>
              <a:t>HRnat_530a10_P5TL3Mn_2022021800_M_4635244.sc6pbs-001-ib.out.000:oe-00000-00000: Execution time : 6947.5269 seconds (14.21 ms logging)</a:t>
            </a:r>
          </a:p>
          <a:p>
            <a:r>
              <a:rPr lang="en-CA" sz="800"/>
              <a:t>HRnat_530a10_P5TL3Mn_2022021912_M_4635238.sc6pbs-001-ib.out.000:oe-00000-00000: Execution time : 6810.5134 seconds (14.34 ms logging)</a:t>
            </a:r>
          </a:p>
          <a:p>
            <a:r>
              <a:rPr lang="en-CA" sz="800"/>
              <a:t>HRnat_530a10_P5TL3Mn_2022022100_M_4635252.sc6pbs-001-ib.out.000:oe-00000-00000: Execution time : 6822.3140 seconds (14.21 ms logging)</a:t>
            </a:r>
          </a:p>
          <a:p>
            <a:r>
              <a:rPr lang="en-CA" sz="800"/>
              <a:t>HRnat_530a10_P5TL3Mn_2022022212_M_4635260.sc6pbs-001-ib.out.000:oe-00000-00000: Execution time : 7073.5969 seconds (14.72 ms logging)</a:t>
            </a:r>
          </a:p>
          <a:p>
            <a:r>
              <a:rPr lang="en-CA" sz="800"/>
              <a:t>HRnat_530a10_P5TL3Mn_2022022400_M_4635280.sc6pbs-001-ib.out.000:oe-00000-00000: Execution time : 6954.3795 seconds (14.25 ms logging)</a:t>
            </a:r>
          </a:p>
          <a:p>
            <a:r>
              <a:rPr lang="en-CA" sz="800"/>
              <a:t>HRnat_530a10_P5TL3Mn_2022022512_M_4635349.sc6pbs-001-ib.out.000:oe-00000-00000: Execution time : 6848.7142 seconds (14.34 ms logging)</a:t>
            </a:r>
          </a:p>
          <a:p>
            <a:r>
              <a:rPr lang="en-CA" sz="800"/>
              <a:t>HRnat_530a10_P5TL3Mn_2022022700_M_4635348.sc6pbs-001-ib.out.000:oe-00000-00000: Execution time : 6664.9341 seconds (13.61 ms logging)</a:t>
            </a:r>
          </a:p>
          <a:p>
            <a:r>
              <a:rPr lang="en-CA" sz="800"/>
              <a:t>HRnat_530a10_P5TL3Mn_2022022812_M_4635407.sc6pbs-001-ib.out.000:oe-00000-00000: Execution time : 6732.7387 seconds (13.92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2505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55D4-C3DD-9DC8-AE2F-F2D87E8E6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664C-1461-CFE5-F93A-AF53AC3E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Summer </a:t>
            </a:r>
            <a:r>
              <a:rPr lang="en-CA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5271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B522A-8A86-DC09-989F-E14B60F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Winter 2022</a:t>
            </a:r>
          </a:p>
        </p:txBody>
      </p:sp>
    </p:spTree>
    <p:extLst>
      <p:ext uri="{BB962C8B-B14F-4D97-AF65-F5344CB8AC3E}">
        <p14:creationId xmlns:p14="http://schemas.microsoft.com/office/powerpoint/2010/main" val="277751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C4CBE-1F04-F0BF-9194-33F4D4F6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11781-F0DE-5D67-60A5-D3E11429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V5.4.5 2MOM_noLF_n1</a:t>
            </a:r>
          </a:p>
        </p:txBody>
      </p:sp>
    </p:spTree>
    <p:extLst>
      <p:ext uri="{BB962C8B-B14F-4D97-AF65-F5344CB8AC3E}">
        <p14:creationId xmlns:p14="http://schemas.microsoft.com/office/powerpoint/2010/main" val="72872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A1DBB-B9B2-3A06-0566-DF299D00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FC899-BE9C-041F-F410-2D3629CA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DCF555-BF30-C8EE-49C9-2FC6CF30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182600-309E-4803-A741-E3429F03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89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748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4F90-7E2F-AA72-297C-C70BD086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38939-6032-033E-2745-88009D7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13068-AC43-A066-A447-EF9DE833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P0, UV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F33424-56D6-E338-9B34-22410E86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6" y="2932947"/>
            <a:ext cx="3813313" cy="311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DDBE8E-F2EF-D7FC-89D1-1C026770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90" y="1690688"/>
            <a:ext cx="1597880" cy="50547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EFC5CB-E5C9-91FA-182A-580CB4B6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321" y="1690688"/>
            <a:ext cx="1622749" cy="50547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D5FC30-6EA3-CE23-5BC3-B09FCCF85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021" y="1690688"/>
            <a:ext cx="1599848" cy="50547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9D9936-CF38-91EE-5241-9EC6C85B2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442" y="188843"/>
            <a:ext cx="1514421" cy="32401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E7D72C-35F0-E98F-0085-C9A5B7E1D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269" y="3422855"/>
            <a:ext cx="1540817" cy="32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2A1E8-4B65-76A9-56C8-481742A24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32A74D-5BE0-52BA-DA0E-9465AB13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4EBCF8-F3DB-3744-D9CD-56D7CBCA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PR6, PR24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FC50DF-9794-8777-42FB-748FD224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5" y="2747963"/>
            <a:ext cx="419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1427FC-9892-91A4-CF3F-E8F6E449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75" y="1614319"/>
            <a:ext cx="1561381" cy="48785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3EA1AB-1BF6-7AEF-C507-392C0132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6" y="1312343"/>
            <a:ext cx="1682778" cy="52338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F54695-9F63-A206-946A-C2BA0D025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01" y="480288"/>
            <a:ext cx="1966130" cy="619559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BABEAF9-0E8D-9B96-34F1-83C111BEE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893" y="411596"/>
            <a:ext cx="1928027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1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99A57-23C0-C420-7E6C-7A1ECAF3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66DA13-9E66-DA0D-3B79-C14D36E8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v5.3.14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B5674-9346-BFA0-BAAF-8B006789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3281E9-2872-B22A-42FB-1B3438BE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33" y="1550144"/>
            <a:ext cx="1920406" cy="44733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8C4CAF2-325C-3B1B-94F8-8CC737812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06" y="2783623"/>
            <a:ext cx="4124739" cy="33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0433AF-841C-3FD0-3979-A7F8D630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39" y="1550144"/>
            <a:ext cx="1981372" cy="44733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595C6A-184D-2469-800E-5C328588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11" y="1578308"/>
            <a:ext cx="2034716" cy="44352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2F7D3C5-789D-EFC2-983A-AEB93C21D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9172" y="1519662"/>
            <a:ext cx="1928027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E3DB-4E72-49E8-C5FB-F61C243D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28ED3-72EE-C3DD-BBA0-99DB8F4A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v5.3.14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AED644-359D-C0B5-8B49-74B9B99B8915}"/>
              </a:ext>
            </a:extLst>
          </p:cNvPr>
          <p:cNvSpPr txBox="1"/>
          <p:nvPr/>
        </p:nvSpPr>
        <p:spPr>
          <a:xfrm>
            <a:off x="838200" y="1476117"/>
            <a:ext cx="76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HRnat_530a10_P5314Ts_2022070100_M_4596222.sc6pbs-001-ib.out.000:oe-00000-00000: Execution time : 5556.3893 seconds (13.67 ms logging)</a:t>
            </a:r>
          </a:p>
          <a:p>
            <a:r>
              <a:rPr lang="en-CA" sz="800"/>
              <a:t>HRnat_530a10_P5314Ts_2022070212_M_4596237.sc6pbs-001-ib.out.000:oe-00000-00000: Execution time : 5547.6350 seconds (13.41 ms logging)</a:t>
            </a:r>
          </a:p>
          <a:p>
            <a:r>
              <a:rPr lang="en-CA" sz="800"/>
              <a:t>HRnat_530a10_P5314Ts_2022070400_M_4596217.sc6pbs-001-ib.out.000:oe-00000-00000: Execution time : 5638.0266 seconds (13.59 ms logging)</a:t>
            </a:r>
          </a:p>
          <a:p>
            <a:r>
              <a:rPr lang="en-CA" sz="800"/>
              <a:t>HRnat_530a10_P5314Ts_2022070512_M_4596244.sc6pbs-001-ib.out.000:oe-00000-00000: Execution time : 5637.8402 seconds (13.44 ms logging)</a:t>
            </a:r>
          </a:p>
          <a:p>
            <a:r>
              <a:rPr lang="en-CA" sz="800"/>
              <a:t>HRnat_530a10_P5314Ts_2022070700_M_4596228.sc6pbs-001-ib.out.000:oe-00000-00000: Execution time : 5700.8586 seconds (13.83 ms logging)</a:t>
            </a:r>
          </a:p>
          <a:p>
            <a:r>
              <a:rPr lang="en-CA" sz="800"/>
              <a:t>HRnat_530a10_P5314Ts_2022070812_M_4596241.sc6pbs-001-ib.out.000:oe-00000-00000: Execution time : 5686.4548 seconds (13.47 ms logging)</a:t>
            </a:r>
          </a:p>
          <a:p>
            <a:r>
              <a:rPr lang="en-CA" sz="800"/>
              <a:t>HRnat_530a10_P5314Ts_2022071000_M_4596213.sc6pbs-001-ib.out.000:oe-00000-00000: Execution time : 5720.0846 seconds (13.57 ms logging)</a:t>
            </a:r>
          </a:p>
          <a:p>
            <a:r>
              <a:rPr lang="en-CA" sz="800"/>
              <a:t>HRnat_530a10_P5314Ts_2022071112_M_4596214.sc6pbs-001-ib.out.000:oe-00000-00000: Execution time : 5820.7781 seconds (13.59 ms logging)</a:t>
            </a:r>
          </a:p>
          <a:p>
            <a:r>
              <a:rPr lang="en-CA" sz="800"/>
              <a:t>HRnat_530a10_P5314Ts_2022071300_M_4596219.sc6pbs-001-ib.out.000:oe-00000-00000: Execution time : 5560.1497 seconds (13.67 ms logging)</a:t>
            </a:r>
          </a:p>
          <a:p>
            <a:r>
              <a:rPr lang="en-CA" sz="800"/>
              <a:t>HRnat_530a10_P5314Ts_2022071412_M_4596223.sc6pbs-001-ib.out.000:oe-00000-00000: Execution time : 5549.3888 seconds (13.61 ms logging)</a:t>
            </a:r>
          </a:p>
          <a:p>
            <a:r>
              <a:rPr lang="en-CA" sz="800"/>
              <a:t>HRnat_530a10_P5314Ts_2022071600_M_4596240.sc6pbs-001-ib.out.000:oe-00000-00000: Execution time : 5567.8601 seconds (13.58 ms logging)</a:t>
            </a:r>
          </a:p>
          <a:p>
            <a:r>
              <a:rPr lang="en-CA" sz="800"/>
              <a:t>HRnat_530a10_P5314Ts_2022071712_M_4596250.sc6pbs-001-ib.out.000:oe-00000-00000: Execution time : 5606.1253 seconds (13.62 ms logging)</a:t>
            </a:r>
          </a:p>
          <a:p>
            <a:r>
              <a:rPr lang="en-CA" sz="800"/>
              <a:t>HRnat_530a10_P5314Ts_2022071900_M_4596249.sc6pbs-001-ib.out.000:oe-00000-00000: Execution time : 5577.5222 seconds (13.65 ms logging)</a:t>
            </a:r>
          </a:p>
          <a:p>
            <a:r>
              <a:rPr lang="en-CA" sz="800"/>
              <a:t>HRnat_530a10_P5314Ts_2022072012_M_4596226.sc6pbs-001-ib.out.000:oe-00000-00000: Execution time : 5502.3526 seconds (13.63 ms logging)</a:t>
            </a:r>
          </a:p>
          <a:p>
            <a:r>
              <a:rPr lang="en-CA" sz="800"/>
              <a:t>HRnat_530a10_P5314Ts_2022072200_M_4596231.sc6pbs-001-ib.out.000:oe-00000-00000: Execution time : 5477.6476 seconds (13.80 ms logging)</a:t>
            </a:r>
          </a:p>
          <a:p>
            <a:r>
              <a:rPr lang="en-CA" sz="800"/>
              <a:t>HRnat_530a10_P5314Ts_2022072312_M_4596255.sc6pbs-001-ib.out.000:oe-00000-00000: Execution time : 5589.3105 seconds (13.51 ms logging)</a:t>
            </a:r>
          </a:p>
          <a:p>
            <a:r>
              <a:rPr lang="en-CA" sz="800"/>
              <a:t>HRnat_530a10_P5314Ts_2022072500_M_4596234.sc6pbs-001-ib.out.000:oe-00000-00000: Execution time : 5616.0949 seconds (13.76 ms logging)</a:t>
            </a:r>
          </a:p>
          <a:p>
            <a:r>
              <a:rPr lang="en-CA" sz="800"/>
              <a:t>HRnat_530a10_P5314Ts_2022072612_M_4596239.sc6pbs-001-ib.out.000:oe-00000-00000: Execution time : 5605.1777 seconds (13.67 ms logging)</a:t>
            </a:r>
          </a:p>
          <a:p>
            <a:r>
              <a:rPr lang="en-CA" sz="800"/>
              <a:t>HRnat_530a10_P5314Ts_2022072800_M_4596235.sc6pbs-001-ib.out.000:oe-00000-00000: Execution time : 5566.0135 seconds (13.88 ms logging)</a:t>
            </a:r>
          </a:p>
          <a:p>
            <a:r>
              <a:rPr lang="en-CA" sz="800"/>
              <a:t>HRnat_530a10_P5314Ts_2022072912_M_4596252.sc6pbs-001-ib.out.000:oe-00000-00000: Execution time : 5490.9276 seconds (13.49 ms logging)</a:t>
            </a:r>
          </a:p>
          <a:p>
            <a:r>
              <a:rPr lang="en-CA" sz="800"/>
              <a:t>HRnat_530a10_P5314Ts_2022073100_M_4597424.sc6pbs-001-ib.out.000:oe-00000-00000: Execution time : 5559.0211 seconds (13.49 ms logging)</a:t>
            </a:r>
          </a:p>
          <a:p>
            <a:r>
              <a:rPr lang="en-CA" sz="800"/>
              <a:t>HRnat_530a10_P5314Ts_2022080112_M_4597444.sc6pbs-001-ib.out.000:oe-00000-00000: Execution time : 5598.9635 seconds (13.75 ms logging)</a:t>
            </a:r>
          </a:p>
          <a:p>
            <a:r>
              <a:rPr lang="en-CA" sz="800"/>
              <a:t>HRnat_530a10_P5314Ts_2022080300_M_4597442.sc6pbs-001-ib.out.000:oe-00000-00000: Execution time : 5606.2282 seconds (13.55 ms logging)</a:t>
            </a:r>
          </a:p>
          <a:p>
            <a:r>
              <a:rPr lang="en-CA" sz="800"/>
              <a:t>HRnat_530a10_P5314Ts_2022080412_M_4597441.sc6pbs-001-ib.out.000:oe-00000-00000: Execution time : 5571.1181 seconds (13.71 ms logging)</a:t>
            </a:r>
          </a:p>
          <a:p>
            <a:r>
              <a:rPr lang="en-CA" sz="800"/>
              <a:t>HRnat_530a10_P5314Ts_2022080600_M_4597454.sc6pbs-001-ib.out.000:oe-00000-00000: Execution time : 5587.7249 seconds (13.58 ms logging)</a:t>
            </a:r>
          </a:p>
          <a:p>
            <a:r>
              <a:rPr lang="en-CA" sz="800"/>
              <a:t>HRnat_530a10_P5314Ts_2022080712_M_4597447.sc6pbs-001-ib.out.000:oe-00000-00000: Execution time : 5578.0378 seconds (13.77 ms logging)</a:t>
            </a:r>
          </a:p>
          <a:p>
            <a:r>
              <a:rPr lang="en-CA" sz="800"/>
              <a:t>HRnat_530a10_P5314Ts_2022080900_M_4597449.sc6pbs-001-ib.out.000:oe-00000-00000: Execution time : 5542.7070 seconds (13.84 ms logging)</a:t>
            </a:r>
          </a:p>
          <a:p>
            <a:r>
              <a:rPr lang="en-CA" sz="800"/>
              <a:t>HRnat_530a10_P5314Ts_2022081012_M_4597477.sc6pbs-001-ib.out.000:oe-00000-00000: Execution time : 5539.3929 seconds (13.84 ms logging)</a:t>
            </a:r>
          </a:p>
          <a:p>
            <a:r>
              <a:rPr lang="en-CA" sz="800"/>
              <a:t>HRnat_530a10_P5314Ts_2022081200_M_4597654.sc6pbs-001-ib.out.000:oe-00000-00000: Execution time : 5502.7439 seconds (13.77 ms logging)</a:t>
            </a:r>
          </a:p>
          <a:p>
            <a:r>
              <a:rPr lang="en-CA" sz="800"/>
              <a:t>HRnat_530a10_P5314Ts_2022081312_M_4597769.sc6pbs-001-ib.out.000:oe-00000-00000: Execution time : 5543.1929 seconds (13.62 ms logging)</a:t>
            </a:r>
          </a:p>
          <a:p>
            <a:r>
              <a:rPr lang="en-CA" sz="800"/>
              <a:t>HRnat_530a10_P5314Ts_2022081500_M_4597795.sc6pbs-001-ib.out.000:oe-00000-00000: Execution time : 5584.4323 seconds (13.73 ms logging)</a:t>
            </a:r>
          </a:p>
          <a:p>
            <a:r>
              <a:rPr lang="en-CA" sz="800"/>
              <a:t>HRnat_530a10_P5314Ts_2022081612_M_4597815.sc6pbs-001-ib.out.000:oe-00000-00000: Execution time : 5569.1312 seconds (13.84 ms logging)</a:t>
            </a:r>
          </a:p>
          <a:p>
            <a:r>
              <a:rPr lang="en-CA" sz="800"/>
              <a:t>HRnat_530a10_P5314Ts_2022081800_M_4597867.sc6pbs-001-ib.out.000:oe-00000-00000: Execution time : 5553.0791 seconds (13.56 ms logging)</a:t>
            </a:r>
          </a:p>
          <a:p>
            <a:r>
              <a:rPr lang="en-CA" sz="800"/>
              <a:t>HRnat_530a10_P5314Ts_2022081912_M_4597870.sc6pbs-001-ib.out.000:oe-00000-00000: Execution time : 5475.9692 seconds (14.23 ms logging)</a:t>
            </a:r>
          </a:p>
          <a:p>
            <a:r>
              <a:rPr lang="en-CA" sz="800"/>
              <a:t>HRnat_530a10_P5314Ts_2022082100_M_4597935.sc6pbs-001-ib.out.000:oe-00000-00000: Execution time : 5542.9797 seconds (13.24 ms logging)</a:t>
            </a:r>
          </a:p>
          <a:p>
            <a:r>
              <a:rPr lang="en-CA" sz="800"/>
              <a:t>HRnat_530a10_P5314Ts_2022082212_M_4597985.sc6pbs-001-ib.out.000:oe-00000-00000: Execution time : 5584.4158 seconds (13.54 ms logging)</a:t>
            </a:r>
          </a:p>
          <a:p>
            <a:r>
              <a:rPr lang="en-CA" sz="800"/>
              <a:t>HRnat_530a10_P5314Ts_2022082400_M_4597988.sc6pbs-001-ib.out.000:oe-00000-00000: Execution time : 5567.0194 seconds (13.76 ms logging)</a:t>
            </a:r>
          </a:p>
          <a:p>
            <a:r>
              <a:rPr lang="en-CA" sz="800"/>
              <a:t>HRnat_530a10_P5314Ts_2022082512_M_4597983.sc6pbs-001-ib.out.000:oe-00000-00000: Execution time : 5587.6958 seconds (13.93 ms logging)</a:t>
            </a:r>
          </a:p>
          <a:p>
            <a:r>
              <a:rPr lang="en-CA" sz="800"/>
              <a:t>HRnat_530a10_P5314Ts_2022082700_M_4597989.sc6pbs-001-ib.out.000:oe-00000-00000: Execution time : 5588.6119 seconds (13.63 ms logging)</a:t>
            </a:r>
          </a:p>
          <a:p>
            <a:r>
              <a:rPr lang="en-CA" sz="800"/>
              <a:t>HRnat_530a10_P5314Ts_2022082812_M_4597998.sc6pbs-001-ib.out.000:oe-00000-00000: Execution time : 5568.3015 seconds (13.46 ms logging)</a:t>
            </a:r>
          </a:p>
          <a:p>
            <a:r>
              <a:rPr lang="en-CA" sz="800"/>
              <a:t>HRnat_530a10_P5314Ts_2022083000_M_4599016.sc6pbs-001-ib.out.000:oe-00000-00000: Execution time : 5579.0851 seconds (13.49 ms logging)</a:t>
            </a:r>
          </a:p>
          <a:p>
            <a:r>
              <a:rPr lang="en-CA" sz="800"/>
              <a:t>HRnat_530a10_P5314Ts_2022083112_M_4599027.sc6pbs-001-ib.out.000:oe-00000-00000: Execution time : 5516.3032 seconds (13.80 ms logging)</a:t>
            </a:r>
            <a:endParaRPr lang="en-CA" sz="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DD7E1-6BCE-264C-A306-5CA684A5F029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234345/42 = 5579 seconds (-0.06%)</a:t>
            </a:r>
          </a:p>
        </p:txBody>
      </p:sp>
    </p:spTree>
    <p:extLst>
      <p:ext uri="{BB962C8B-B14F-4D97-AF65-F5344CB8AC3E}">
        <p14:creationId xmlns:p14="http://schemas.microsoft.com/office/powerpoint/2010/main" val="3790330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B5628-A8F7-89E3-DFA8-1A45F5E0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2CBE2-B8EF-0BA6-99C5-466A6B7D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570C07-9019-0F6A-E309-98D26A1977AB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(2MOM_noLF_n1):</a:t>
            </a:r>
          </a:p>
          <a:p>
            <a:r>
              <a:rPr lang="en-CA" dirty="0"/>
              <a:t>231957/42 = 5522 seconds (-1%)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891979-60DF-5D31-B678-7EDA1E3D5073}"/>
              </a:ext>
            </a:extLst>
          </p:cNvPr>
          <p:cNvSpPr txBox="1"/>
          <p:nvPr/>
        </p:nvSpPr>
        <p:spPr>
          <a:xfrm>
            <a:off x="734060" y="1394837"/>
            <a:ext cx="74777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HRnat_530a10_P3545Ts_2022070100_M_4632210.sc6pbs-001-ib.out.000:oe-00000-00000: Execution time : 5485.8158 seconds (13.51 ms logging)</a:t>
            </a:r>
          </a:p>
          <a:p>
            <a:r>
              <a:rPr lang="en-CA" sz="800"/>
              <a:t>HRnat_530a10_P3545Ts_2022070212_M_4632182.sc6pbs-001-ib.out.000:oe-00000-00000: Execution time : 5494.4284 seconds (13.75 ms logging)</a:t>
            </a:r>
          </a:p>
          <a:p>
            <a:r>
              <a:rPr lang="en-CA" sz="800"/>
              <a:t>HRnat_530a10_P3545Ts_2022070400_M_4632143.sc6pbs-001-ib.out.000:oe-00000-00000: Execution time : 5568.1711 seconds (13.28 ms logging)</a:t>
            </a:r>
          </a:p>
          <a:p>
            <a:r>
              <a:rPr lang="en-CA" sz="800"/>
              <a:t>HRnat_530a10_P3545Ts_2022070512_M_4632164.sc6pbs-001-ib.out.000:oe-00000-00000: Execution time : 5606.8351 seconds (13.42 ms logging)</a:t>
            </a:r>
          </a:p>
          <a:p>
            <a:r>
              <a:rPr lang="en-CA" sz="800"/>
              <a:t>HRnat_530a10_P3545Ts_2022070700_M_4632227.sc6pbs-001-ib.out.000:oe-00000-00000: Execution time : 5622.9134 seconds (14.07 ms logging)</a:t>
            </a:r>
          </a:p>
          <a:p>
            <a:r>
              <a:rPr lang="en-CA" sz="800"/>
              <a:t>HRnat_530a10_P3545Ts_2022070812_M_4632183.sc6pbs-001-ib.out.000:oe-00000-00000: Execution time : 5621.1165 seconds (13.91 ms logging)</a:t>
            </a:r>
          </a:p>
          <a:p>
            <a:r>
              <a:rPr lang="en-CA" sz="800"/>
              <a:t>HRnat_530a10_P3545Ts_2022071000_M_4632114.sc6pbs-001-ib.out.000:oe-00000-00000: Execution time : 5600.2944 seconds (13.82 ms logging)</a:t>
            </a:r>
          </a:p>
          <a:p>
            <a:r>
              <a:rPr lang="en-CA" sz="800"/>
              <a:t>HRnat_530a10_P3545Ts_2022071112_M_4632186.sc6pbs-001-ib.out.000:oe-00000-00000: Execution time : 5550.1380 seconds (13.48 ms logging)</a:t>
            </a:r>
          </a:p>
          <a:p>
            <a:r>
              <a:rPr lang="en-CA" sz="800"/>
              <a:t>HRnat_530a10_P3545Ts_2022071300_M_4632208.sc6pbs-001-ib.out.000:oe-00000-00000: Execution time : 5490.2479 seconds (13.54 ms logging)</a:t>
            </a:r>
          </a:p>
          <a:p>
            <a:r>
              <a:rPr lang="en-CA" sz="800"/>
              <a:t>HRnat_530a10_P3545Ts_2022071412_M_4632223.sc6pbs-001-ib.out.000:oe-00000-00000: Execution time : 5517.1876 seconds (13.71 ms logging)</a:t>
            </a:r>
          </a:p>
          <a:p>
            <a:r>
              <a:rPr lang="en-CA" sz="800"/>
              <a:t>HRnat_530a10_P3545Ts_2022071600_M_4632119.sc6pbs-001-ib.out.000:oe-00000-00000: Execution time : 5491.9466 seconds (13.52 ms logging)</a:t>
            </a:r>
          </a:p>
          <a:p>
            <a:r>
              <a:rPr lang="en-CA" sz="800"/>
              <a:t>HRnat_530a10_P3545Ts_2022071712_M_4632121.sc6pbs-001-ib.out.000:oe-00000-00000: Execution time : 5543.6750 seconds (13.54 ms logging)</a:t>
            </a:r>
          </a:p>
          <a:p>
            <a:r>
              <a:rPr lang="en-CA" sz="800"/>
              <a:t>HRnat_530a10_P3545Ts_2022071900_M_4632230.sc6pbs-001-ib.out.000:oe-00000-00000: Execution time : 5533.6203 seconds (13.47 ms logging)</a:t>
            </a:r>
          </a:p>
          <a:p>
            <a:r>
              <a:rPr lang="en-CA" sz="800"/>
              <a:t>HRnat_530a10_P3545Ts_2022072012_M_4632122.sc6pbs-001-ib.out.000:oe-00000-00000: Execution time : 5467.8553 seconds (13.28 ms logging)</a:t>
            </a:r>
          </a:p>
          <a:p>
            <a:r>
              <a:rPr lang="en-CA" sz="800"/>
              <a:t>HRnat_530a10_P3545Ts_2022072200_M_4632226.sc6pbs-001-ib.out.000:oe-00000-00000: Execution time : 5427.6081 seconds (13.38 ms logging)</a:t>
            </a:r>
          </a:p>
          <a:p>
            <a:r>
              <a:rPr lang="en-CA" sz="800"/>
              <a:t>HRnat_530a10_P3545Ts_2022072312_M_4632229.sc6pbs-001-ib.out.000:oe-00000-00000: Execution time : 5537.3528 seconds (13.56 ms logging)</a:t>
            </a:r>
          </a:p>
          <a:p>
            <a:r>
              <a:rPr lang="en-CA" sz="800"/>
              <a:t>HRnat_530a10_P3545Ts_2022072500_M_4632184.sc6pbs-001-ib.out.000:oe-00000-00000: Execution time : 5555.6464 seconds (13.44 ms logging)</a:t>
            </a:r>
          </a:p>
          <a:p>
            <a:r>
              <a:rPr lang="en-CA" sz="800"/>
              <a:t>HRnat_530a10_P3545Ts_2022072612_M_4632142.sc6pbs-001-ib.out.000:oe-00000-00000: Execution time : 5565.0884 seconds (13.37 ms logging)</a:t>
            </a:r>
          </a:p>
          <a:p>
            <a:r>
              <a:rPr lang="en-CA" sz="800"/>
              <a:t>HRnat_530a10_P3545Ts_2022072800_M_4632126.sc6pbs-001-ib.out.000:oe-00000-00000: Execution time : 5511.4281 seconds (13.35 ms logging)</a:t>
            </a:r>
          </a:p>
          <a:p>
            <a:r>
              <a:rPr lang="en-CA" sz="800"/>
              <a:t>HRnat_530a10_P3545Ts_2022072912_M_4632228.sc6pbs-001-ib.out.000:oe-00000-00000: Execution time : 5469.7354 seconds (13.77 ms logging)</a:t>
            </a:r>
          </a:p>
          <a:p>
            <a:r>
              <a:rPr lang="en-CA" sz="800"/>
              <a:t>HRnat_530a10_P3545Ts_2022073100_M_4632860.sc6pbs-001-ib.out.000:oe-00000-00000: Execution time : 5515.8586 seconds (13.68 ms logging)</a:t>
            </a:r>
          </a:p>
          <a:p>
            <a:r>
              <a:rPr lang="en-CA" sz="800"/>
              <a:t>HRnat_530a10_P3545Ts_2022080112_M_4632858.sc6pbs-001-ib.out.000:oe-00000-00000: Execution time : 5539.0816 seconds (13.47 ms logging)</a:t>
            </a:r>
          </a:p>
          <a:p>
            <a:r>
              <a:rPr lang="en-CA" sz="800"/>
              <a:t>HRnat_530a10_P3545Ts_2022080300_M_4632882.sc6pbs-001-ib.out.000:oe-00000-00000: Execution time : 5537.7577 seconds (13.52 ms logging)</a:t>
            </a:r>
          </a:p>
          <a:p>
            <a:r>
              <a:rPr lang="en-CA" sz="800"/>
              <a:t>HRnat_530a10_P3545Ts_2022080412_M_4632892.sc6pbs-001-ib.out.000:oe-00000-00000: Execution time : 5551.1260 seconds (13.70 ms logging)</a:t>
            </a:r>
          </a:p>
          <a:p>
            <a:r>
              <a:rPr lang="en-CA" sz="800"/>
              <a:t>HRnat_530a10_P3545Ts_2022080600_M_4632957.sc6pbs-001-ib.out.000:oe-00000-00000: Execution time : 5573.2700 seconds (13.89 ms logging)</a:t>
            </a:r>
          </a:p>
          <a:p>
            <a:r>
              <a:rPr lang="en-CA" sz="800"/>
              <a:t>HRnat_530a10_P3545Ts_2022080712_M_4632975.sc6pbs-001-ib.out.000:oe-00000-00000: Execution time : 5543.2138 seconds (14.10 ms logging)</a:t>
            </a:r>
          </a:p>
          <a:p>
            <a:r>
              <a:rPr lang="en-CA" sz="800"/>
              <a:t>HRnat_530a10_P3545Ts_2022080900_M_4632990.sc6pbs-001-ib.out.000:oe-00000-00000: Execution time : 5521.3030 seconds (13.53 ms logging)</a:t>
            </a:r>
          </a:p>
          <a:p>
            <a:r>
              <a:rPr lang="en-CA" sz="800"/>
              <a:t>HRnat_530a10_P3545Ts_2022081012_M_4633051.sc6pbs-001-ib.out.000:oe-00000-00000: Execution time : 5461.4252 seconds (13.59 ms logging)</a:t>
            </a:r>
          </a:p>
          <a:p>
            <a:r>
              <a:rPr lang="en-CA" sz="800"/>
              <a:t>HRnat_530a10_P3545Ts_2022081200_M_4633129.sc6pbs-001-ib.out.000:oe-00000-00000: Execution time : 5451.7534 seconds (13.57 ms logging)</a:t>
            </a:r>
          </a:p>
          <a:p>
            <a:r>
              <a:rPr lang="en-CA" sz="800"/>
              <a:t>HRnat_530a10_P3545Ts_2022081312_M_4633142.sc6pbs-001-ib.out.000:oe-00000-00000: Execution time : 5485.0767 seconds (13.74 ms logging)</a:t>
            </a:r>
          </a:p>
          <a:p>
            <a:r>
              <a:rPr lang="en-CA" sz="800"/>
              <a:t>HRnat_530a10_P3545Ts_2022081500_M_4633141.sc6pbs-001-ib.out.000:oe-00000-00000: Execution time : 5514.6868 seconds (13.77 ms logging)</a:t>
            </a:r>
          </a:p>
          <a:p>
            <a:r>
              <a:rPr lang="en-CA" sz="800"/>
              <a:t>HRnat_530a10_P3545Ts_2022081612_M_4633147.sc6pbs-001-ib.out.000:oe-00000-00000: Execution time : 5530.1609 seconds (13.68 ms logging)</a:t>
            </a:r>
          </a:p>
          <a:p>
            <a:r>
              <a:rPr lang="en-CA" sz="800"/>
              <a:t>HRnat_530a10_P3545Ts_2022081800_M_4633145.sc6pbs-001-ib.out.000:oe-00000-00000: Execution time : 5485.9651 seconds (13.95 ms logging)</a:t>
            </a:r>
          </a:p>
          <a:p>
            <a:r>
              <a:rPr lang="en-CA" sz="800"/>
              <a:t>HRnat_530a10_P3545Ts_2022081912_M_4633138.sc6pbs-001-ib.out.000:oe-00000-00000: Execution time : 5460.0378 seconds (13.80 ms logging)</a:t>
            </a:r>
          </a:p>
          <a:p>
            <a:r>
              <a:rPr lang="en-CA" sz="800"/>
              <a:t>HRnat_530a10_P3545Ts_2022082100_M_4633150.sc6pbs-001-ib.out.000:oe-00000-00000: Execution time : 5464.0263 seconds (14.02 ms logging)</a:t>
            </a:r>
          </a:p>
          <a:p>
            <a:r>
              <a:rPr lang="en-CA" sz="800"/>
              <a:t>HRnat_530a10_P3545Ts_2022082212_M_4633151.sc6pbs-001-ib.out.000:oe-00000-00000: Execution time : 5551.7253 seconds (13.41 ms logging)</a:t>
            </a:r>
          </a:p>
          <a:p>
            <a:r>
              <a:rPr lang="en-CA" sz="800"/>
              <a:t>HRnat_530a10_P3545Ts_2022082400_M_4633157.sc6pbs-001-ib.out.000:oe-00000-00000: Execution time : 5536.4320 seconds (14.07 ms logging)</a:t>
            </a:r>
          </a:p>
          <a:p>
            <a:r>
              <a:rPr lang="en-CA" sz="800"/>
              <a:t>HRnat_530a10_P3545Ts_2022082512_M_4633146.sc6pbs-001-ib.out.000:oe-00000-00000: Execution time : 5517.3903 seconds (13.57 ms logging)</a:t>
            </a:r>
          </a:p>
          <a:p>
            <a:r>
              <a:rPr lang="en-CA" sz="800"/>
              <a:t>HRnat_530a10_P3545Ts_2022082700_M_4633156.sc6pbs-001-ib.out.000:oe-00000-00000: Execution time : 5496.8452 seconds (13.53 ms logging)</a:t>
            </a:r>
          </a:p>
          <a:p>
            <a:r>
              <a:rPr lang="en-CA" sz="800"/>
              <a:t>HRnat_530a10_P3545Ts_2022082812_M_4633185.sc6pbs-001-ib.out.000:oe-00000-00000: Execution time : 5520.9289 seconds (13.86 ms logging)</a:t>
            </a:r>
          </a:p>
          <a:p>
            <a:r>
              <a:rPr lang="en-CA" sz="800"/>
              <a:t>HRnat_530a10_P3545Ts_2022083000_M_4633637.sc6pbs-001-ib.out.000:oe-00000-00000: Execution time : 5560.0436 seconds (13.60 ms logging)</a:t>
            </a:r>
          </a:p>
          <a:p>
            <a:r>
              <a:rPr lang="en-CA" sz="800"/>
              <a:t>HRnat_530a10_P3545Ts_2022083112_M_4633621.sc6pbs-001-ib.out.000:oe-00000-00000: Execution time : 5497.0528 seconds (13.62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83528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3729-1D9A-A531-38E9-1D8E2668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15F73-CA79-822B-6729-7935ABA9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V5.4.5 3MOM_LF_n1</a:t>
            </a:r>
          </a:p>
        </p:txBody>
      </p:sp>
    </p:spTree>
    <p:extLst>
      <p:ext uri="{BB962C8B-B14F-4D97-AF65-F5344CB8AC3E}">
        <p14:creationId xmlns:p14="http://schemas.microsoft.com/office/powerpoint/2010/main" val="221537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27FA1-56D4-AD0C-F51F-CE895521D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7F209-34D4-38F0-082D-BC02F2E0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v5.4.5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5.4.53MLF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9D0005-BF0E-D005-3658-7C0164061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156B51-2BB1-E600-A0FE-7B1BFC9F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4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71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BC7BB-AEF6-6D8B-A533-88751A78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E3C3B-2E1E-04F8-CB55-7904F393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v5.4.5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5.4.53MFL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765B2-4F80-FCEA-C436-59C93D8CF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P0, UV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7D3873-DECF-D12D-86C2-D9B224E0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7306"/>
            <a:ext cx="4650059" cy="38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F6231-3D6E-E0DF-B4E3-B51535B4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83" y="1449658"/>
            <a:ext cx="1691610" cy="5284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02DDA6-3029-4F97-1885-224BB3178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9658"/>
            <a:ext cx="1693416" cy="533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5E7B-5F1A-0B82-0B28-CBE2AAD88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163" y="1659065"/>
            <a:ext cx="1645333" cy="5106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C2B4F-0D9D-40E0-2D97-9588C5696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354" y="270187"/>
            <a:ext cx="1348446" cy="2841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BF5CB-8C3B-6AC8-3E25-F7B54B5BF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821" y="3232156"/>
            <a:ext cx="1645109" cy="35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8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29C5-E3DE-7180-16B9-EDF49FA1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D24720-3577-FF14-4A7A-D8C713B4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V5.4.5 2MOM_noLF_n1</a:t>
            </a:r>
          </a:p>
        </p:txBody>
      </p:sp>
    </p:spTree>
    <p:extLst>
      <p:ext uri="{BB962C8B-B14F-4D97-AF65-F5344CB8AC3E}">
        <p14:creationId xmlns:p14="http://schemas.microsoft.com/office/powerpoint/2010/main" val="3028519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FC56-D588-7BA4-0ACC-FD8DDB7A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1A32D-2DEE-C585-1583-74CC8555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v5.4.5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5.4.53MFL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72C29-8760-8960-CE7C-EDA168C79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PR6, PR24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4AEF26-9E68-C7B3-2119-34260408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9" y="2517641"/>
            <a:ext cx="4350834" cy="355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089BA-16C5-DFC2-C7B1-D05DC521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68" y="1413092"/>
            <a:ext cx="1667286" cy="5161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B3E9B-190C-E5D6-A6D5-98D25BE9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254" y="1420513"/>
            <a:ext cx="1652717" cy="5161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07F1E-4C40-356C-2976-A64654B28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36" y="1551890"/>
            <a:ext cx="1621665" cy="5161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A5F2AF-4933-8014-164A-1A2C95D54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705" y="1149849"/>
            <a:ext cx="1768066" cy="54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3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D985-1561-283F-066F-1EF7BF2A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C6BE9-BA58-E65B-BA5A-E28D0745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v5.4.5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5.4.53MFL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C6BB4-1D82-9E9E-296E-21C8E379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4E681-61BC-13EA-FDB0-8F3A638F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904" y="1690688"/>
            <a:ext cx="2027096" cy="435901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A052576-3376-1621-EE83-D2F360B4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4" y="2692170"/>
            <a:ext cx="3590073" cy="293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A16AD-5C9A-DE8B-A9F9-C1B7173CF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80" y="1690688"/>
            <a:ext cx="1996613" cy="4320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1A0093-BD91-767D-7AF6-E7DDD7EA6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782" y="1660205"/>
            <a:ext cx="2027096" cy="4351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69A3FE-C266-56CE-26B6-A7E78BD5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781" y="1736412"/>
            <a:ext cx="201947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98A76-7831-C8C0-81C3-DA79A169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9A845-7761-618C-4CCB-762155CF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Timing v5.4.53MLF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AB4511-6A17-4E59-B37A-8D4A497E1036}"/>
              </a:ext>
            </a:extLst>
          </p:cNvPr>
          <p:cNvSpPr txBox="1"/>
          <p:nvPr/>
        </p:nvSpPr>
        <p:spPr>
          <a:xfrm>
            <a:off x="7528560" y="25501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 (3MOM_LF_n1):</a:t>
            </a:r>
          </a:p>
          <a:p>
            <a:r>
              <a:rPr lang="en-CA" dirty="0"/>
              <a:t>272633/42 = 6491 </a:t>
            </a:r>
            <a:r>
              <a:rPr lang="en-CA"/>
              <a:t>seconds (+18%)</a:t>
            </a:r>
            <a:endParaRPr lang="en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2F72D3-6272-ACD4-35CF-37DC85E42148}"/>
              </a:ext>
            </a:extLst>
          </p:cNvPr>
          <p:cNvSpPr txBox="1"/>
          <p:nvPr/>
        </p:nvSpPr>
        <p:spPr>
          <a:xfrm>
            <a:off x="734060" y="1394837"/>
            <a:ext cx="74777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/>
              <a:t>HRnat_530a10_P53MLns_2022070100_M_4663689.sc6pbs-001-ib.out.000:oe-00000-00000: Execution time : 6466.0934 seconds (14.28 ms logging)</a:t>
            </a:r>
          </a:p>
          <a:p>
            <a:r>
              <a:rPr lang="en-CA" sz="800"/>
              <a:t>HRnat_530a10_P53MLns_2022070212_M_4663670.sc6pbs-001-ib.out.000:oe-00000-00000: Execution time : 6663.2309 seconds (14.48 ms logging)</a:t>
            </a:r>
          </a:p>
          <a:p>
            <a:r>
              <a:rPr lang="en-CA" sz="800"/>
              <a:t>HRnat_530a10_P53MLns_2022070400_M_4663665.sc6pbs-001-ib.out.000:oe-00000-00000: Execution time : 6915.6387 seconds (14.37 ms logging)</a:t>
            </a:r>
          </a:p>
          <a:p>
            <a:r>
              <a:rPr lang="en-CA" sz="800"/>
              <a:t>HRnat_530a10_P53MLns_2022070512_M_4663675.sc6pbs-001-ib.out.000:oe-00000-00000: Execution time : 6622.1217 seconds (14.02 ms logging)</a:t>
            </a:r>
          </a:p>
          <a:p>
            <a:r>
              <a:rPr lang="en-CA" sz="800"/>
              <a:t>HRnat_530a10_P53MLns_2022070700_M_4663678.sc6pbs-001-ib.out.000:oe-00000-00000: Execution time : 6586.3034 seconds (14.37 ms logging)</a:t>
            </a:r>
          </a:p>
          <a:p>
            <a:r>
              <a:rPr lang="en-CA" sz="800"/>
              <a:t>HRnat_530a10_P53MLns_2022070812_M_4663663.sc6pbs-001-ib.out.000:oe-00000-00000: Execution time : 6607.9930 seconds (14.38 ms logging)</a:t>
            </a:r>
          </a:p>
          <a:p>
            <a:r>
              <a:rPr lang="en-CA" sz="800"/>
              <a:t>HRnat_530a10_P53MLns_2022071000_M_4663673.sc6pbs-001-ib.out.000:oe-00000-00000: Execution time : 6575.4056 seconds (14.28 ms logging)</a:t>
            </a:r>
          </a:p>
          <a:p>
            <a:r>
              <a:rPr lang="en-CA" sz="800"/>
              <a:t>HRnat_530a10_P53MLns_2022071112_M_4663666.sc6pbs-001-ib.out.000:oe-00000-00000: Execution time : 6582.0071 seconds (13.84 ms logging)</a:t>
            </a:r>
          </a:p>
          <a:p>
            <a:r>
              <a:rPr lang="en-CA" sz="800"/>
              <a:t>HRnat_530a10_P53MLns_2022071300_M_4663684.sc6pbs-001-ib.out.000:oe-00000-00000: Execution time : 6492.1160 seconds (13.87 ms logging)</a:t>
            </a:r>
          </a:p>
          <a:p>
            <a:r>
              <a:rPr lang="en-CA" sz="800"/>
              <a:t>HRnat_530a10_P53MLns_2022071412_M_4663664.sc6pbs-001-ib.out.000:oe-00000-00000: Execution time : 6500.7566 seconds (14.08 ms logging)</a:t>
            </a:r>
          </a:p>
          <a:p>
            <a:r>
              <a:rPr lang="en-CA" sz="800"/>
              <a:t>HRnat_530a10_P53MLns_2022071600_M_4663669.sc6pbs-001-ib.out.000:oe-00000-00000: Execution time : 6533.2151 seconds (14.46 ms logging)</a:t>
            </a:r>
          </a:p>
          <a:p>
            <a:r>
              <a:rPr lang="en-CA" sz="800"/>
              <a:t>HRnat_530a10_P53MLns_2022071712_M_4663677.sc6pbs-001-ib.out.000:oe-00000-00000: Execution time : 6537.5176 seconds (14.54 ms logging)</a:t>
            </a:r>
          </a:p>
          <a:p>
            <a:r>
              <a:rPr lang="en-CA" sz="800"/>
              <a:t>HRnat_530a10_P53MLns_2022071900_M_4663679.sc6pbs-001-ib.out.000:oe-00000-00000: Execution time : 6493.5288 seconds (14.28 ms logging)</a:t>
            </a:r>
          </a:p>
          <a:p>
            <a:r>
              <a:rPr lang="en-CA" sz="800"/>
              <a:t>HRnat_530a10_P53MLns_2022072012_M_4663691.sc6pbs-001-ib.out.000:oe-00000-00000: Execution time : 6407.6293 seconds (14.38 ms logging)</a:t>
            </a:r>
          </a:p>
          <a:p>
            <a:r>
              <a:rPr lang="en-CA" sz="800"/>
              <a:t>HRnat_530a10_P53MLns_2022072200_M_4663707.sc6pbs-001-ib.out.000:oe-00000-00000: Execution time : 6391.6919 seconds (13.69 ms logging)</a:t>
            </a:r>
          </a:p>
          <a:p>
            <a:r>
              <a:rPr lang="en-CA" sz="800"/>
              <a:t>HRnat_530a10_P53MLns_2022072312_M_4663693.sc6pbs-001-ib.out.000:oe-00000-00000: Execution time : 6542.7611 seconds (14.13 ms logging)</a:t>
            </a:r>
          </a:p>
          <a:p>
            <a:r>
              <a:rPr lang="en-CA" sz="800"/>
              <a:t>HRnat_530a10_P53MLns_2022072500_M_4663688.sc6pbs-001-ib.out.000:oe-00000-00000: Execution time : 6439.6269 seconds (14.37 ms logging)</a:t>
            </a:r>
          </a:p>
          <a:p>
            <a:r>
              <a:rPr lang="en-CA" sz="800"/>
              <a:t>HRnat_530a10_P53MLns_2022072612_M_4663687.sc6pbs-001-ib.out.000:oe-00000-00000: Execution time : 6485.2979 seconds (14.12 ms logging)</a:t>
            </a:r>
          </a:p>
          <a:p>
            <a:r>
              <a:rPr lang="en-CA" sz="800"/>
              <a:t>HRnat_530a10_P53MLns_2022072800_M_4663709.sc6pbs-001-ib.out.000:oe-00000-00000: Execution time : 6387.1760 seconds (14.50 ms logging)</a:t>
            </a:r>
          </a:p>
          <a:p>
            <a:r>
              <a:rPr lang="en-CA" sz="800"/>
              <a:t>HRnat_530a10_P53MLns_2022072912_M_4663706.sc6pbs-001-ib.out.000:oe-00000-00000: Execution time : 6360.0068 seconds (13.77 ms logging)</a:t>
            </a:r>
          </a:p>
          <a:p>
            <a:r>
              <a:rPr lang="en-CA" sz="800"/>
              <a:t>HRnat_530a10_P53MLns_2022073100_M_4664420.sc6pbs-001-ib.out.000:oe-00000-00000: Execution time : 6359.4872 seconds (14.88 ms logging)</a:t>
            </a:r>
          </a:p>
          <a:p>
            <a:r>
              <a:rPr lang="en-CA" sz="800"/>
              <a:t>HRnat_530a10_P53MLns_2022080112_M_4664427.sc6pbs-001-ib.out.000:oe-00000-00000: Execution time : 6486.3893 seconds (14.06 ms logging)</a:t>
            </a:r>
          </a:p>
          <a:p>
            <a:r>
              <a:rPr lang="en-CA" sz="800"/>
              <a:t>HRnat_530a10_P53MLns_2022080300_M_4664430.sc6pbs-001-ib.out.000:oe-00000-00000: Execution time : 6534.6052 seconds (14.20 ms logging)</a:t>
            </a:r>
          </a:p>
          <a:p>
            <a:r>
              <a:rPr lang="en-CA" sz="800"/>
              <a:t>HRnat_530a10_P53MLns_2022080412_M_4664429.sc6pbs-001-ib.out.000:oe-00000-00000: Execution time : 6510.3967 seconds (14.07 ms logging)</a:t>
            </a:r>
          </a:p>
          <a:p>
            <a:r>
              <a:rPr lang="en-CA" sz="800"/>
              <a:t>HRnat_530a10_P53MLns_2022080600_M_4664452.sc6pbs-001-ib.out.000:oe-00000-00000: Execution time : 6522.8470 seconds (13.85 ms logging)</a:t>
            </a:r>
          </a:p>
          <a:p>
            <a:r>
              <a:rPr lang="en-CA" sz="800"/>
              <a:t>HRnat_530a10_P53MLns_2022080712_M_4664459.sc6pbs-001-ib.out.000:oe-00000-00000: Execution time : 6475.8440 seconds (14.38 ms logging)</a:t>
            </a:r>
          </a:p>
          <a:p>
            <a:r>
              <a:rPr lang="en-CA" sz="800"/>
              <a:t>HRnat_530a10_P53MLns_2022080900_M_4664464.sc6pbs-001-ib.out.000:oe-00000-00000: Execution time : 6532.8544 seconds (14.20 ms logging)</a:t>
            </a:r>
          </a:p>
          <a:p>
            <a:r>
              <a:rPr lang="en-CA" sz="800"/>
              <a:t>HRnat_530a10_P53MLns_2022081012_M_4664467.sc6pbs-001-ib.out.000:oe-00000-00000: Execution time : 6447.2639 seconds (14.24 ms logging)</a:t>
            </a:r>
          </a:p>
          <a:p>
            <a:r>
              <a:rPr lang="en-CA" sz="800"/>
              <a:t>HRnat_530a10_P53MLns_2022081200_M_4664465.sc6pbs-001-ib.out.000:oe-00000-00000: Execution time : 6326.6640 seconds (13.81 ms logging)</a:t>
            </a:r>
          </a:p>
          <a:p>
            <a:r>
              <a:rPr lang="en-CA" sz="800"/>
              <a:t>HRnat_530a10_P53MLns_2022081312_M_4664501.sc6pbs-001-ib.out.000:oe-00000-00000: Execution time : 6390.2465 seconds (14.13 ms logging)</a:t>
            </a:r>
          </a:p>
          <a:p>
            <a:r>
              <a:rPr lang="en-CA" sz="800"/>
              <a:t>HRnat_530a10_P53MLns_2022081500_M_4664482.sc6pbs-001-ib.out.000:oe-00000-00000: Execution time : 6418.4047 seconds (13.97 ms logging)</a:t>
            </a:r>
          </a:p>
          <a:p>
            <a:r>
              <a:rPr lang="en-CA" sz="800"/>
              <a:t>HRnat_530a10_P53MLns_2022081612_M_4664494.sc6pbs-001-ib.out.000:oe-00000-00000: Execution time : 6531.3050 seconds (13.90 ms logging)</a:t>
            </a:r>
          </a:p>
          <a:p>
            <a:r>
              <a:rPr lang="en-CA" sz="800"/>
              <a:t>HRnat_530a10_P53MLns_2022081800_M_4664511.sc6pbs-001-ib.out.000:oe-00000-00000: Execution time : 6368.8517 seconds (13.90 ms logging)</a:t>
            </a:r>
          </a:p>
          <a:p>
            <a:r>
              <a:rPr lang="en-CA" sz="800"/>
              <a:t>HRnat_530a10_P53MLns_2022081912_M_4664505.sc6pbs-001-ib.out.000:oe-00000-00000: Execution time : 6271.4173 seconds (13.92 ms logging)</a:t>
            </a:r>
          </a:p>
          <a:p>
            <a:r>
              <a:rPr lang="en-CA" sz="800"/>
              <a:t>HRnat_530a10_P53MLns_2022082100_M_4664489.sc6pbs-001-ib.out.000:oe-00000-00000: Execution time : 6328.7170 seconds (14.26 ms logging)</a:t>
            </a:r>
          </a:p>
          <a:p>
            <a:r>
              <a:rPr lang="en-CA" sz="800"/>
              <a:t>HRnat_530a10_P53MLns_2022082212_M_4664507.sc6pbs-001-ib.out.000:oe-00000-00000: Execution time : 6497.3907 seconds (13.97 ms logging)</a:t>
            </a:r>
          </a:p>
          <a:p>
            <a:r>
              <a:rPr lang="en-CA" sz="800"/>
              <a:t>HRnat_530a10_P53MLns_2022082400_M_4664512.sc6pbs-001-ib.out.000:oe-00000-00000: Execution time : 6505.4361 seconds (13.86 ms logging)</a:t>
            </a:r>
          </a:p>
          <a:p>
            <a:r>
              <a:rPr lang="en-CA" sz="800"/>
              <a:t>HRnat_530a10_P53MLns_2022082512_M_4664527.sc6pbs-001-ib.out.000:oe-00000-00000: Execution time : 6410.5559 seconds (14.33 ms logging)</a:t>
            </a:r>
          </a:p>
          <a:p>
            <a:r>
              <a:rPr lang="en-CA" sz="800"/>
              <a:t>HRnat_530a10_P53MLns_2022082700_M_4664554.sc6pbs-001-ib.out.000:oe-00000-00000: Execution time : 6420.8569 seconds (14.05 ms logging)</a:t>
            </a:r>
          </a:p>
          <a:p>
            <a:r>
              <a:rPr lang="en-CA" sz="800"/>
              <a:t>HRnat_530a10_P53MLns_2022082812_M_4664581.sc6pbs-001-ib.out.000:oe-00000-00000: Execution time : 6541.8407 seconds (14.08 ms logging)</a:t>
            </a:r>
          </a:p>
          <a:p>
            <a:r>
              <a:rPr lang="en-CA" sz="800"/>
              <a:t>HRnat_530a10_P53MLns_2022083000_M_4665306.sc6pbs-001-ib.out.000:oe-00000-00000: Execution time : 6549.1311 seconds (14.00 ms logging)</a:t>
            </a:r>
          </a:p>
          <a:p>
            <a:r>
              <a:rPr lang="en-CA" sz="800"/>
              <a:t>HRnat_530a10_P53MLns_2022083112_M_4665315.sc6pbs-001-ib.out.000:oe-00000-00000: Execution time : 6632.7414 seconds (13.97 ms logging)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597431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DBC04-B28A-E860-9A77-39B21F0D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9772336-A139-C0D8-8497-9E88117D2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23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DCD57-E98B-FE33-3824-A0C5D14E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97C18-3AE9-8A74-6A7D-3CC3272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A976A6-48DE-3F79-12D3-821101EF1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 err="1"/>
              <a:t>Arcad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 completely neutral</a:t>
            </a:r>
            <a:endParaRPr lang="en-CA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63E1C0-4F61-59AB-E405-A2CA53D6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37" y="53008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66FE0-2E99-B36C-2554-ADBA9A96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A7B0A-FD82-BBB0-6F53-01B7B73F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6BE294-5267-A484-334D-78FA6197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TT, TD, P0, UV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7715EA-292B-8190-B0C3-42735FD7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6" y="2747963"/>
            <a:ext cx="419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D6342A-9588-1E5C-DEAE-5B7990CA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545" y="1470991"/>
            <a:ext cx="1670899" cy="52247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F2B167-5C05-E371-BA1E-1B38F43C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718" y="1341782"/>
            <a:ext cx="1734310" cy="54288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24B5CA-B856-41DB-7A0E-E092973A8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617" y="1341781"/>
            <a:ext cx="1684818" cy="542885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8A36147-5CF7-5191-E565-6E0A118B007A}"/>
              </a:ext>
            </a:extLst>
          </p:cNvPr>
          <p:cNvSpPr txBox="1"/>
          <p:nvPr/>
        </p:nvSpPr>
        <p:spPr>
          <a:xfrm>
            <a:off x="7285383" y="149087"/>
            <a:ext cx="424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 gives very similar results than v5.3.13 vs. v5.3.14 (HM changes)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55489E-E187-1460-E0E6-B9EFF892A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328" y="904948"/>
            <a:ext cx="1344625" cy="27303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5F78756-34CD-1BCD-7A6C-6CA03F0C5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7483" y="3713726"/>
            <a:ext cx="1344625" cy="28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569A1-9DED-FD70-6C44-56913CA4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D9A52-B8C3-A986-2953-F2E85995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B4EF1E-BC8E-640A-575C-DD8E5CC9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PR6, PR24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5CA52D-21A1-8811-6558-33F514839290}"/>
              </a:ext>
            </a:extLst>
          </p:cNvPr>
          <p:cNvSpPr txBox="1"/>
          <p:nvPr/>
        </p:nvSpPr>
        <p:spPr>
          <a:xfrm>
            <a:off x="7285383" y="149087"/>
            <a:ext cx="424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 gives similar results than v5.3.13 vs. v5.3.14 (HM changes)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1A665-C05D-2693-1CED-574897880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4" y="2514600"/>
            <a:ext cx="4300330" cy="35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CB7071-601F-57F8-0C9C-8C4B0486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44" y="1540565"/>
            <a:ext cx="1608870" cy="51522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DEBA7F-C139-8BAB-2FDD-3FF0BC8A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731" y="1470991"/>
            <a:ext cx="1687775" cy="523792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37BF14A-206E-D2EC-4155-0672F5089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838" y="1302026"/>
            <a:ext cx="1682686" cy="53582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98DAFC0-7BEE-4C11-16DA-A1CDBBE72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1663" y="1513844"/>
            <a:ext cx="1662415" cy="51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FFAD-6E17-8C90-176D-EAD187AD7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412FD-D450-B17E-24C6-9779DA34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Scores </a:t>
            </a:r>
            <a:r>
              <a:rPr lang="en-CA" dirty="0">
                <a:solidFill>
                  <a:srgbClr val="0000FF"/>
                </a:solidFill>
              </a:rPr>
              <a:t>v5.4.4</a:t>
            </a:r>
            <a:r>
              <a:rPr lang="en-CA" dirty="0"/>
              <a:t> vs. </a:t>
            </a:r>
            <a:r>
              <a:rPr lang="en-CA" dirty="0">
                <a:solidFill>
                  <a:srgbClr val="FF0000"/>
                </a:solidFill>
              </a:rPr>
              <a:t>5.4.5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5A9955-77AA-66BB-C5D6-59539512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113" cy="4351338"/>
          </a:xfrm>
        </p:spPr>
        <p:txBody>
          <a:bodyPr/>
          <a:lstStyle/>
          <a:p>
            <a:r>
              <a:rPr lang="en-CA" dirty="0"/>
              <a:t>Emet PR6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1F67F7-AC9B-DB75-25C7-131AD35D6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1" y="2953730"/>
            <a:ext cx="3690730" cy="30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6DA56E-7E2A-8C95-4ADA-AA0037F4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494" y="1690688"/>
            <a:ext cx="1950889" cy="44657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60537D-91DB-E220-F3AB-D79E656D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83" y="1708816"/>
            <a:ext cx="1950889" cy="44352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C37B83-02AB-551B-D999-20A6A1FE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472" y="1660205"/>
            <a:ext cx="1950889" cy="449619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5D296A-6801-16CD-8E2B-D01C0B151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3528" y="1626212"/>
            <a:ext cx="1966130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0AD100E-2CF3-D930-6EE9-27032C746565}"/>
              </a:ext>
            </a:extLst>
          </p:cNvPr>
          <p:cNvSpPr txBox="1">
            <a:spLocks/>
          </p:cNvSpPr>
          <p:nvPr/>
        </p:nvSpPr>
        <p:spPr>
          <a:xfrm>
            <a:off x="838200" y="259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5.4.5 </a:t>
            </a:r>
            <a:r>
              <a:rPr lang="en-CA" dirty="0" err="1"/>
              <a:t>precip</a:t>
            </a:r>
            <a:r>
              <a:rPr lang="en-CA" dirty="0"/>
              <a:t> types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395CEE-EA94-14E8-8B4F-B4050588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6" y="1187274"/>
            <a:ext cx="5479774" cy="44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245FDE-24A3-B9FE-A772-F93F451B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74" y="1065293"/>
            <a:ext cx="5628861" cy="460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FCD6D5A-37E8-CCD2-E90A-89D23D8DE7AF}"/>
              </a:ext>
            </a:extLst>
          </p:cNvPr>
          <p:cNvSpPr txBox="1"/>
          <p:nvPr/>
        </p:nvSpPr>
        <p:spPr>
          <a:xfrm>
            <a:off x="7822096" y="1828800"/>
            <a:ext cx="26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3.13%, 0.036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F15332-2DB1-3B61-26C4-C928DDF9966C}"/>
              </a:ext>
            </a:extLst>
          </p:cNvPr>
          <p:cNvSpPr txBox="1"/>
          <p:nvPr/>
        </p:nvSpPr>
        <p:spPr>
          <a:xfrm>
            <a:off x="3273287" y="1796534"/>
            <a:ext cx="26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-3.58%, -0.038</a:t>
            </a:r>
          </a:p>
        </p:txBody>
      </p:sp>
    </p:spTree>
    <p:extLst>
      <p:ext uri="{BB962C8B-B14F-4D97-AF65-F5344CB8AC3E}">
        <p14:creationId xmlns:p14="http://schemas.microsoft.com/office/powerpoint/2010/main" val="766173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10351</Words>
  <Application>Microsoft Office PowerPoint</Application>
  <PresentationFormat>Widescreen</PresentationFormat>
  <Paragraphs>425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Aptos</vt:lpstr>
      <vt:lpstr>Aptos Display</vt:lpstr>
      <vt:lpstr>Arial</vt:lpstr>
      <vt:lpstr>Wingdings</vt:lpstr>
      <vt:lpstr>Thème Office</vt:lpstr>
      <vt:lpstr>P3-v5.4.5</vt:lpstr>
      <vt:lpstr>Objective and set-up</vt:lpstr>
      <vt:lpstr>Winter 2022</vt:lpstr>
      <vt:lpstr>V5.4.5 2MOM_noLF_n1</vt:lpstr>
      <vt:lpstr>Scores v5.4.4 vs. 5.4.5</vt:lpstr>
      <vt:lpstr>Scores v5.4.4 vs. 5.4.5</vt:lpstr>
      <vt:lpstr>Scores v5.4.4 vs. 5.4.5</vt:lpstr>
      <vt:lpstr>Scores v5.4.4 vs. 5.4.5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 v5.3.14</vt:lpstr>
      <vt:lpstr>Timing v5.4.4</vt:lpstr>
      <vt:lpstr>Timing v5.4.5</vt:lpstr>
      <vt:lpstr>V5.4.5 3MOM_LF_n1</vt:lpstr>
      <vt:lpstr>Scores v5.3.14 3M LF vs. 5.4.5 3M LF</vt:lpstr>
      <vt:lpstr>Scores v5.3.14 3M LF vs. 5.4.5 3M LF</vt:lpstr>
      <vt:lpstr>Scores v5.3.14 3M LF vs. 5.4.5 3M LF</vt:lpstr>
      <vt:lpstr>Scores v5.3.14 3M LF vs. 5.4.5 3M 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Timing v5.4.5</vt:lpstr>
      <vt:lpstr>Timing v5.4.53MFL</vt:lpstr>
      <vt:lpstr>Summer 2022</vt:lpstr>
      <vt:lpstr>V5.4.5 2MOM_noLF_n1</vt:lpstr>
      <vt:lpstr>Scores v5.3.14 vs. 5.4.5</vt:lpstr>
      <vt:lpstr>Scores v5.3.14 vs. 5.4.5</vt:lpstr>
      <vt:lpstr>Scores v5.3.14 vs. 5.4.5</vt:lpstr>
      <vt:lpstr>Scores v5.3.14 vs. 5.4.5</vt:lpstr>
      <vt:lpstr>Timing v5.3.14</vt:lpstr>
      <vt:lpstr>Timing v5.4.5</vt:lpstr>
      <vt:lpstr>V5.4.5 3MOM_LF_n1</vt:lpstr>
      <vt:lpstr>Scores v5.4.5 vs. 5.4.53MLF</vt:lpstr>
      <vt:lpstr>Scores v5.4.5 vs. 5.4.53MFL</vt:lpstr>
      <vt:lpstr>Scores v5.4.5 vs. 5.4.53MFL</vt:lpstr>
      <vt:lpstr>Scores v5.4.5 vs. 5.4.53MFL</vt:lpstr>
      <vt:lpstr>Timing v5.4.53MLF</vt:lpstr>
      <vt:lpstr>Conclusions</vt:lpstr>
    </vt:vector>
  </TitlesOfParts>
  <Company>Environment and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Cholette,Melissa (elle | she, her) (ECCC)</dc:creator>
  <cp:lastModifiedBy>Cholette,Melissa (elle | she, her) (ECCC)</cp:lastModifiedBy>
  <cp:revision>99</cp:revision>
  <dcterms:created xsi:type="dcterms:W3CDTF">2025-02-18T18:54:36Z</dcterms:created>
  <dcterms:modified xsi:type="dcterms:W3CDTF">2025-02-27T15:40:28Z</dcterms:modified>
</cp:coreProperties>
</file>